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1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23.xml" ContentType="application/vnd.openxmlformats-officedocument.presentationml.slide+xml"/>
  <Override PartName="/ppt/slides/slide40.xml" ContentType="application/vnd.openxmlformats-officedocument.presentationml.slide+xml"/>
  <Override PartName="/ppt/slides/slide42.xml" ContentType="application/vnd.openxmlformats-officedocument.presentationml.slide+xml"/>
  <Override PartName="/ppt/slides/slide3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s/slide29.xml" ContentType="application/vnd.openxmlformats-officedocument.presentationml.slide+xml"/>
  <Override PartName="/ppt/slides/slide31.xml" ContentType="application/vnd.openxmlformats-officedocument.presentationml.slide+xml"/>
  <Override PartName="/ppt/slides/slide28.xml" ContentType="application/vnd.openxmlformats-officedocument.presentationml.slide+xml"/>
  <Override PartName="/ppt/slides/slide30.xml" ContentType="application/vnd.openxmlformats-officedocument.presentationml.slide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Slides/notesSlide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1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2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5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4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41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3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5" r:id="rId2"/>
    <p:sldMasterId id="2147483660" r:id="rId3"/>
  </p:sldMasterIdLst>
  <p:notesMasterIdLst>
    <p:notesMasterId r:id="rId46"/>
  </p:notesMasterIdLst>
  <p:sldIdLst>
    <p:sldId id="960" r:id="rId4"/>
    <p:sldId id="1041" r:id="rId5"/>
    <p:sldId id="1162" r:id="rId6"/>
    <p:sldId id="1163" r:id="rId7"/>
    <p:sldId id="1164" r:id="rId8"/>
    <p:sldId id="1165" r:id="rId9"/>
    <p:sldId id="1166" r:id="rId10"/>
    <p:sldId id="1167" r:id="rId11"/>
    <p:sldId id="1168" r:id="rId12"/>
    <p:sldId id="1169" r:id="rId13"/>
    <p:sldId id="1170" r:id="rId14"/>
    <p:sldId id="1171" r:id="rId15"/>
    <p:sldId id="1172" r:id="rId16"/>
    <p:sldId id="1173" r:id="rId17"/>
    <p:sldId id="1174" r:id="rId18"/>
    <p:sldId id="1175" r:id="rId19"/>
    <p:sldId id="1042" r:id="rId20"/>
    <p:sldId id="1068" r:id="rId21"/>
    <p:sldId id="1069" r:id="rId22"/>
    <p:sldId id="1070" r:id="rId23"/>
    <p:sldId id="1072" r:id="rId24"/>
    <p:sldId id="1073" r:id="rId25"/>
    <p:sldId id="1074" r:id="rId26"/>
    <p:sldId id="1075" r:id="rId27"/>
    <p:sldId id="1076" r:id="rId28"/>
    <p:sldId id="1077" r:id="rId29"/>
    <p:sldId id="1078" r:id="rId30"/>
    <p:sldId id="1079" r:id="rId31"/>
    <p:sldId id="1080" r:id="rId32"/>
    <p:sldId id="1081" r:id="rId33"/>
    <p:sldId id="1082" r:id="rId34"/>
    <p:sldId id="1083" r:id="rId35"/>
    <p:sldId id="1084" r:id="rId36"/>
    <p:sldId id="1085" r:id="rId37"/>
    <p:sldId id="1086" r:id="rId38"/>
    <p:sldId id="965" r:id="rId39"/>
    <p:sldId id="966" r:id="rId40"/>
    <p:sldId id="967" r:id="rId41"/>
    <p:sldId id="968" r:id="rId42"/>
    <p:sldId id="1008" r:id="rId43"/>
    <p:sldId id="1087" r:id="rId44"/>
    <p:sldId id="10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5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3"/>
    <a:srgbClr val="9CDFF9"/>
    <a:srgbClr val="010086"/>
    <a:srgbClr val="CCCCFF"/>
    <a:srgbClr val="3C6CDF"/>
    <a:srgbClr val="0000A8"/>
    <a:srgbClr val="C96B72"/>
    <a:srgbClr val="B8C2C9"/>
    <a:srgbClr val="D6DCE0"/>
    <a:srgbClr val="01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691" autoAdjust="0"/>
    <p:restoredTop sz="95274" autoAdjust="0"/>
  </p:normalViewPr>
  <p:slideViewPr>
    <p:cSldViewPr snapToGrid="0" snapToObjects="1">
      <p:cViewPr varScale="1">
        <p:scale>
          <a:sx n="83" d="100"/>
          <a:sy n="83" d="100"/>
        </p:scale>
        <p:origin x="106" y="149"/>
      </p:cViewPr>
      <p:guideLst>
        <p:guide orient="horz" pos="1104"/>
        <p:guide pos="576"/>
      </p:guideLst>
    </p:cSldViewPr>
  </p:slideViewPr>
  <p:outlineViewPr>
    <p:cViewPr>
      <p:scale>
        <a:sx n="33" d="100"/>
        <a:sy n="33" d="100"/>
      </p:scale>
      <p:origin x="0" y="-41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ustomXml" Target="../customXml/item3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customXml" Target="../customXml/item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3024D-5FCD-D142-BBE1-7B391F60AD88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1EEAC-CFEF-9647-876F-EABC6B833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61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661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986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32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50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64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012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5911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510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8353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180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878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8282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336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244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87474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622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681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708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0093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1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101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1023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146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1360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6494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901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2689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79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862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4329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6942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2803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5022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CF841B-2E0C-D644-8ADE-1DB30A60E6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15801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2318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re:</a:t>
            </a:r>
            <a:r>
              <a:rPr lang="en-US" baseline="0" dirty="0"/>
              <a:t> poor content providers – like in real-estate, location is everything.  servers want to be close to clients.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4248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1246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682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200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561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91EEAC-CFEF-9647-876F-EABC6B8338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9039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60621-8E97-B349-82B8-F5BEB8BB9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EF4EB-0030-4E4F-9E18-F12D2E22A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1B396-855F-5544-9249-E53712C50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2F17E-A703-FC4C-9DBC-37F173C9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0F0E7-19E4-134F-9E84-35EA99DA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733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3A18-9CC1-1341-AF96-7184EEE9E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89520-6876-074C-9D1E-480E252E7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41A40-B683-6D40-ADC6-D403C9B2D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18FEEC-B9ED-7545-B62E-2405FF75F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D7674-65A6-9346-ACDD-85E2D4433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1B807-2E2B-DF4F-AA06-273A39CC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CA3A2-9A5D-1D4E-BCC4-2CA4EEC2E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77D900-B000-364D-BFD2-F6CD6080A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52A66-19E1-D541-B7E0-104E938B0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81DD-4A04-1E4B-B64C-43B9657EC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D67D9-2DCB-AB4D-B8A5-0CAF567FC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88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A7B7-5559-064B-8A50-9F1CBA7A0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7FAB1-A4C9-F747-A0BA-DBA0C0C4B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2C787-CD6F-1F4A-9B1D-ACB05AA61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47F7A3-F4D2-F04B-86DF-43E53ADD2A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B89BA5-1CD5-EB43-A6A4-9F79325D7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049E35-AF34-354F-AAD8-67D4DAD8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D7A093-D80D-DD4D-91AF-D56DBB7AD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78129-3724-4544-9DCF-17FAAC1B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25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4727-9AE4-9147-9FE1-6B42D7C0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12623B-0F62-D64A-BF9C-BEC5EBC20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AF4969-6D6D-D94E-8509-41072901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EC60E-29D6-F448-A9BD-AC7925F73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3E131-141F-2F4C-94A8-B696A277D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F01CA5-D982-D047-B405-732BD81FE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B4559-0995-B147-8DE6-A506023D2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39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10973-7C62-9041-8B54-8E64AA52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2A1D9-7602-5F46-ADC9-04629AF3E0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69871-F446-514D-A4D0-A0492C3C6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37C1A-E6EB-B349-A191-23573F89E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5AF63-95CF-AB44-A078-25763A8E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28E78-495A-F640-8460-A92A9EAC0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862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A3374-1714-A242-B3DB-DCDD0B59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F959A6-24BD-AF43-A38F-D0405076E7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55C31-DF90-8747-B196-67292A0E0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FDEC8-AC94-4A43-B9A6-707A4F26A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D4BBFF-DB69-A44C-BA93-6F666898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97DC4-8EE7-5D49-A5DE-1B19FF6EC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464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A2641-EF8E-7C40-8100-AD8B6C42D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118B34-9C39-1047-9303-6694EC83B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91113-D5AC-934B-96D3-7BC31020F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59E4E-92CC-2345-838F-5B92552B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6054-3F34-4A45-9159-95896DF3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4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CFEDA-4104-A94B-8E13-19FBF6A0DE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A2AC8-130C-2F4C-8925-8FC3934A1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5F5612-79E8-0745-B639-AF2BB505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80366-4ED4-1A4A-8EA5-DC56122A3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9E45A-CB98-F844-AD9A-FEF0004A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05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46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5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31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EC686-8429-2E40-81FA-5EC9C4AB3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2C238-9334-5D47-BE46-7DBB933E4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7F1199A-45E4-9E4D-95C0-396A8A9C6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3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41717D89-2D64-4E49-A8B8-D7B9326607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64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8D4C-6954-CC4D-A491-4B78BF54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E2032-3F11-1945-8A1D-25EC80CF9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CF1CB-5DBA-8B49-A839-F079E4BF4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E873D4E-4EDA-1349-AB14-5DC995BFC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5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102D-EC4F-B64D-BB0A-3CBBCEE2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0DCD8E0-36D6-2D43-9C3A-92DC921E1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Transport Layer: 3-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3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C28B-A937-8946-A8B8-E96C4D7F4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AB3BC-CF18-5B4B-9EDE-A1DEE9E68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93802E-DCBB-6942-892B-5E006FD43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C76A4-9D88-F940-8D92-FD0FBF30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AAEC3-9D1A-CF41-9E08-BEB07758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7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Application Layer: 2-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00A3"/>
          </a:solidFill>
          <a:latin typeface="+mj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D5FD2-E0BC-9B4A-8B69-BFD8F956C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1821"/>
            <a:ext cx="10515600" cy="894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7CFD-1EF3-634C-B854-216A26AC2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7C6EBB-9D5E-E84A-9BCA-EA7E05FD1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Introduction: 1-</a:t>
            </a:r>
            <a:fld id="{C4204591-24BD-A542-B9D5-F8D8A88D2F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4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00A3"/>
          </a:solidFill>
          <a:latin typeface="+mn-lt"/>
          <a:ea typeface="+mj-ea"/>
          <a:cs typeface="+mj-cs"/>
        </a:defRPr>
      </a:lvl1pPr>
    </p:titleStyle>
    <p:bodyStyle>
      <a:lvl1pPr marL="352425" indent="-222250" algn="l" defTabSz="914400" rtl="0" eaLnBrk="1" latinLnBrk="0" hangingPunct="1">
        <a:lnSpc>
          <a:spcPct val="90000"/>
        </a:lnSpc>
        <a:spcBef>
          <a:spcPts val="1000"/>
        </a:spcBef>
        <a:buClr>
          <a:srgbClr val="0000A3"/>
        </a:buClr>
        <a:buFont typeface="Wingdings" pitchFamily="2" charset="2"/>
        <a:buChar char="§"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95325" indent="-231775" algn="l" defTabSz="914400" rtl="0" eaLnBrk="1" latinLnBrk="0" hangingPunct="1">
        <a:lnSpc>
          <a:spcPct val="90000"/>
        </a:lnSpc>
        <a:spcBef>
          <a:spcPts val="500"/>
        </a:spcBef>
        <a:buClr>
          <a:srgbClr val="0000A8"/>
        </a:buClr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D1C0D8-3EF9-F24C-8AF1-390E042D4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BBBAD-1D0F-1242-B4FE-CCE298C91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FD964-692F-454A-9E0F-C006144D41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ABAAA-56F6-2745-AE94-1EE02FE78392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8797-5417-4944-A83D-4D5FE1613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E7634-0EA9-654E-96D2-65A8FB16F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B2281-298D-ED49-BD76-0C3B35247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3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20.png"/><Relationship Id="rId3" Type="http://schemas.openxmlformats.org/officeDocument/2006/relationships/image" Target="../media/image3.png"/><Relationship Id="rId21" Type="http://schemas.openxmlformats.org/officeDocument/2006/relationships/image" Target="../media/image23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5" Type="http://schemas.openxmlformats.org/officeDocument/2006/relationships/image" Target="../media/image5.png"/><Relationship Id="rId15" Type="http://schemas.openxmlformats.org/officeDocument/2006/relationships/image" Target="../media/image17.png"/><Relationship Id="rId23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Relationship Id="rId2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A9F684E-5DD1-6543-95D2-8EB5E7619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035" y="1090340"/>
            <a:ext cx="53784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Chapter 2</a:t>
            </a:r>
            <a:r>
              <a:rPr lang="en-US" altLang="en-US" sz="6000" b="1" dirty="0">
                <a:solidFill>
                  <a:srgbClr val="000099"/>
                </a:solidFill>
                <a:latin typeface="+mj-lt"/>
              </a:rPr>
              <a:t/>
            </a:r>
            <a:br>
              <a:rPr lang="en-US" altLang="en-US" sz="6000" b="1" dirty="0">
                <a:solidFill>
                  <a:srgbClr val="000099"/>
                </a:solidFill>
                <a:latin typeface="+mj-lt"/>
              </a:rPr>
            </a:br>
            <a:r>
              <a:rPr lang="en-US" altLang="en-US" sz="5400" b="1" dirty="0">
                <a:solidFill>
                  <a:srgbClr val="000099"/>
                </a:solidFill>
                <a:latin typeface="+mj-lt"/>
              </a:rPr>
              <a:t>Application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C65C94-9E94-6144-BDBB-A8F5D511E4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67D27E-258D-C546-967D-65B4E6ACE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1312" y="4289908"/>
            <a:ext cx="3981504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800" i="1" dirty="0">
                <a:solidFill>
                  <a:srgbClr val="0000A3"/>
                </a:solidFill>
                <a:latin typeface="+mn-lt"/>
              </a:rPr>
              <a:t>Computer Networking: A Top-Down Approach </a:t>
            </a:r>
            <a:r>
              <a:rPr lang="en-US" altLang="en-US" sz="2800" dirty="0">
                <a:solidFill>
                  <a:srgbClr val="008000"/>
                </a:solidFill>
                <a:latin typeface="+mn-lt"/>
              </a:rPr>
              <a:t/>
            </a:r>
            <a:br>
              <a:rPr lang="en-US" altLang="en-US" sz="2800" dirty="0">
                <a:solidFill>
                  <a:srgbClr val="008000"/>
                </a:solidFill>
                <a:latin typeface="+mn-lt"/>
              </a:rPr>
            </a:br>
            <a:r>
              <a:rPr lang="en-US" altLang="en-US" sz="1800" dirty="0">
                <a:latin typeface="+mn-lt"/>
              </a:rPr>
              <a:t>8</a:t>
            </a:r>
            <a:r>
              <a:rPr lang="en-US" altLang="en-US" sz="1800" baseline="30000" dirty="0">
                <a:latin typeface="+mn-lt"/>
              </a:rPr>
              <a:t>th</a:t>
            </a:r>
            <a:r>
              <a:rPr lang="en-US" altLang="en-US" sz="1800" dirty="0">
                <a:latin typeface="+mn-lt"/>
              </a:rPr>
              <a:t> edition     n 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Jim Kurose, Keith Ross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Pearson, 2020</a:t>
            </a:r>
            <a:endParaRPr lang="en-US" altLang="en-US" sz="2000" dirty="0">
              <a:latin typeface="+mn-lt"/>
            </a:endParaRPr>
          </a:p>
        </p:txBody>
      </p:sp>
      <p:pic>
        <p:nvPicPr>
          <p:cNvPr id="12" name="Picture 11" descr="A picture containing outdoor, water, bridge, building&#10;&#10;Description automatically generated">
            <a:extLst>
              <a:ext uri="{FF2B5EF4-FFF2-40B4-BE49-F238E27FC236}">
                <a16:creationId xmlns:a16="http://schemas.microsoft.com/office/drawing/2014/main" id="{3BE6A818-0DC7-1C43-B5D9-6718F2878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257" y="887185"/>
            <a:ext cx="3040743" cy="38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Addressing processes</a:t>
            </a:r>
            <a:endParaRPr lang="en-US" sz="4400" dirty="0"/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4B0603A7-FD76-E142-950F-40A4CCA78957}"/>
              </a:ext>
            </a:extLst>
          </p:cNvPr>
          <p:cNvSpPr txBox="1">
            <a:spLocks noChangeArrowheads="1"/>
          </p:cNvSpPr>
          <p:nvPr/>
        </p:nvSpPr>
        <p:spPr>
          <a:xfrm>
            <a:off x="695101" y="1464896"/>
            <a:ext cx="496447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receive messages, process  must have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host device has unique 32-bit IP address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Q: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 IP address of host on which process runs suffice for identifying the process?</a:t>
            </a:r>
          </a:p>
        </p:txBody>
      </p:sp>
      <p:sp>
        <p:nvSpPr>
          <p:cNvPr id="62" name="Rectangle 4">
            <a:extLst>
              <a:ext uri="{FF2B5EF4-FFF2-40B4-BE49-F238E27FC236}">
                <a16:creationId xmlns:a16="http://schemas.microsoft.com/office/drawing/2014/main" id="{3FB47D89-608E-6B48-B260-00596EFC3969}"/>
              </a:ext>
            </a:extLst>
          </p:cNvPr>
          <p:cNvSpPr txBox="1">
            <a:spLocks noChangeArrowheads="1"/>
          </p:cNvSpPr>
          <p:nvPr/>
        </p:nvSpPr>
        <p:spPr>
          <a:xfrm>
            <a:off x="6056491" y="1464896"/>
            <a:ext cx="5573224" cy="5218112"/>
          </a:xfrm>
          <a:prstGeom prst="rect">
            <a:avLst/>
          </a:prstGeom>
          <a:noFill/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identifier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includes both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and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numbers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associated with process on host.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example port numbers: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server: 80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mail server: 25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to send HTTP message to gaia.cs.umass.edu web server: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IP address: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128.119.245.12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port number: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80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 shortly…</a:t>
            </a: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E09403B9-43A8-5149-B58E-34440F6AB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85" y="4507034"/>
            <a:ext cx="43145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many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processes can be running on same host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1946457-0440-7A46-8315-47A8A412F9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147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An application-layer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rotocol </a:t>
            </a:r>
            <a:r>
              <a:rPr lang="en-US" altLang="en-US" dirty="0">
                <a:ea typeface="ＭＳ Ｐゴシック" panose="020B0600070205080204" pitchFamily="34" charset="-128"/>
              </a:rPr>
              <a:t>d</a:t>
            </a:r>
            <a:r>
              <a:rPr lang="en-US" altLang="en-US" sz="4400" dirty="0">
                <a:ea typeface="ＭＳ Ｐゴシック" panose="020B0600070205080204" pitchFamily="34" charset="-128"/>
              </a:rPr>
              <a:t>efines:</a:t>
            </a:r>
            <a:endParaRPr lang="en-US" sz="4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51B37A-10ED-6C4A-A5F1-4B1BE824E86A}"/>
              </a:ext>
            </a:extLst>
          </p:cNvPr>
          <p:cNvSpPr txBox="1">
            <a:spLocks noChangeArrowheads="1"/>
          </p:cNvSpPr>
          <p:nvPr/>
        </p:nvSpPr>
        <p:spPr>
          <a:xfrm>
            <a:off x="759182" y="1464838"/>
            <a:ext cx="529730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types of messages exchanged,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request, response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syntax: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what fields in messages &amp; how fields are delineated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 semantics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meaning of information in fields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rules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for when and how processes send &amp; respond to messages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FA004C-2235-334F-8814-1F36401D2A86}"/>
              </a:ext>
            </a:extLst>
          </p:cNvPr>
          <p:cNvSpPr txBox="1">
            <a:spLocks noChangeArrowheads="1"/>
          </p:cNvSpPr>
          <p:nvPr/>
        </p:nvSpPr>
        <p:spPr>
          <a:xfrm>
            <a:off x="6555631" y="1474670"/>
            <a:ext cx="4758660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open protocols: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defined in RFCs, everyone has access to protocol definition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allows for interoperability</a:t>
            </a:r>
          </a:p>
          <a:p>
            <a:pPr marL="460375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HTTP, SMTP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proprietary protocols:</a:t>
            </a:r>
          </a:p>
          <a:p>
            <a:pPr marL="527050" marR="0" lvl="0" indent="-2301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Skype, Zoom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E3DF4-2D02-7D4F-B76E-99CD4324F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13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What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does an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 need?</a:t>
            </a:r>
            <a:endParaRPr lang="en-US" sz="4400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A2F19F9-C8D7-114F-8257-FB4D95438E3B}"/>
              </a:ext>
            </a:extLst>
          </p:cNvPr>
          <p:cNvSpPr txBox="1">
            <a:spLocks noChangeArrowheads="1"/>
          </p:cNvSpPr>
          <p:nvPr/>
        </p:nvSpPr>
        <p:spPr>
          <a:xfrm>
            <a:off x="676025" y="1406872"/>
            <a:ext cx="4972505" cy="27971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233363" marR="0" lvl="0" indent="-219075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apps (e.g., file transfer, web transactions) require 100% reliable data transfer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other apps (e.g., audio) can tolerate some loss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A728678F-8DEF-4046-89DA-20D9B309E935}"/>
              </a:ext>
            </a:extLst>
          </p:cNvPr>
          <p:cNvSpPr txBox="1">
            <a:spLocks noChangeArrowheads="1"/>
          </p:cNvSpPr>
          <p:nvPr/>
        </p:nvSpPr>
        <p:spPr>
          <a:xfrm>
            <a:off x="544999" y="4365808"/>
            <a:ext cx="5572612" cy="2443163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Internet telephony, interactive games) require low delay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9205150-A642-0847-95C4-8C48A24D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691" y="1377376"/>
            <a:ext cx="497250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some apps (e.g., multimedia) require minimum amount of throughput to be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effective”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other apps (“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 apps”) make use of whatever throughput they get 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5EA7119B-8447-E949-AF1B-51F99BABC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666" y="4830189"/>
            <a:ext cx="4533593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security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encryption, data integrity, …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4A58A9F-013E-E14B-A97A-3F5139157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21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Transport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ervice </a:t>
            </a:r>
            <a:r>
              <a:rPr lang="en-US" altLang="en-US" dirty="0">
                <a:ea typeface="ＭＳ Ｐゴシック" panose="020B0600070205080204" pitchFamily="34" charset="-128"/>
              </a:rPr>
              <a:t>r</a:t>
            </a:r>
            <a:r>
              <a:rPr lang="en-US" altLang="en-US" sz="4400" dirty="0">
                <a:ea typeface="ＭＳ Ｐゴシック" panose="020B0600070205080204" pitchFamily="34" charset="-128"/>
              </a:rPr>
              <a:t>equirements: common apps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FA70EB7-D6E6-AF43-A3B7-A9035670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7968" y="1539349"/>
            <a:ext cx="2009076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data loss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loss-tolerant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loss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2B53E900-CFB4-8641-AD80-727AE9380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692" y="1537762"/>
            <a:ext cx="3025344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throughput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audio: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5Kbps-1Mbps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video: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10Kbps-5Mbps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same as above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Kbps+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elastic</a:t>
            </a:r>
          </a:p>
        </p:txBody>
      </p:sp>
      <p:sp>
        <p:nvSpPr>
          <p:cNvPr id="16" name="Text Box 6">
            <a:extLst>
              <a:ext uri="{FF2B5EF4-FFF2-40B4-BE49-F238E27FC236}">
                <a16:creationId xmlns:a16="http://schemas.microsoft.com/office/drawing/2014/main" id="{7DDCF5FE-9982-C44D-9FFC-E56BA98BF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9064" y="1585760"/>
            <a:ext cx="2936433" cy="4722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time sensitive?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few secs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yes, 10’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 msec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yes and no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DCA62624-6B99-2E4F-9C54-E08632D8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70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</a:t>
            </a:r>
            <a:r>
              <a:rPr lang="en-US" altLang="en-US" dirty="0">
                <a:ea typeface="ＭＳ Ｐゴシック" panose="020B0600070205080204" pitchFamily="34" charset="-128"/>
              </a:rPr>
              <a:t>t</a:t>
            </a:r>
            <a:r>
              <a:rPr lang="en-US" altLang="en-US" sz="4400" dirty="0">
                <a:ea typeface="ＭＳ Ｐゴシック" panose="020B0600070205080204" pitchFamily="34" charset="-128"/>
              </a:rPr>
              <a:t>ransport protocols services</a:t>
            </a:r>
            <a:endParaRPr lang="en-US" sz="44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6016137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service: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reliable transport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between sending and receiving process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flow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sender won’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 overwhelm receiver 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congestion control: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throttle sender when network overloaded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connection-oriented: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setup required between client and server processes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does not provide: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timing, minimum throughput guarantee, security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6924091" y="1395634"/>
            <a:ext cx="5038725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81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UDP service: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unreliable data transfer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between sending and receiving process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does not provide: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reliability, flow control, congestion control, timing, throughput guarantee, security, or connection setup.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A063EBCE-3A03-8F4C-B279-46497740F45C}"/>
              </a:ext>
            </a:extLst>
          </p:cNvPr>
          <p:cNvSpPr txBox="1">
            <a:spLocks noChangeArrowheads="1"/>
          </p:cNvSpPr>
          <p:nvPr/>
        </p:nvSpPr>
        <p:spPr>
          <a:xfrm>
            <a:off x="7316721" y="5388865"/>
            <a:ext cx="3651156" cy="125964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 bother? 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there a UDP?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16E5A18-9D2E-8A4C-A214-8B012F330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188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Internet applications, and transport protocols</a:t>
            </a:r>
            <a:endParaRPr lang="en-US" sz="4400" dirty="0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E374FB7B-D397-7246-99E8-CE483DFA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30" y="1536174"/>
            <a:ext cx="3479735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file transfer/download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 documents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telephony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audio/video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interactive games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2228CC-A1AA-2642-A56E-E4F7B0293C25}"/>
              </a:ext>
            </a:extLst>
          </p:cNvPr>
          <p:cNvCxnSpPr/>
          <p:nvPr/>
        </p:nvCxnSpPr>
        <p:spPr>
          <a:xfrm>
            <a:off x="1931843" y="2115070"/>
            <a:ext cx="9382448" cy="0"/>
          </a:xfrm>
          <a:prstGeom prst="line">
            <a:avLst/>
          </a:prstGeom>
          <a:ln w="31750">
            <a:solidFill>
              <a:srgbClr val="0000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9224A1-0105-BB4F-B94B-90B305877290}"/>
              </a:ext>
            </a:extLst>
          </p:cNvPr>
          <p:cNvCxnSpPr/>
          <p:nvPr/>
        </p:nvCxnSpPr>
        <p:spPr>
          <a:xfrm>
            <a:off x="1939865" y="2900516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A7C77C-B9C9-EE46-B426-55950F26169C}"/>
              </a:ext>
            </a:extLst>
          </p:cNvPr>
          <p:cNvCxnSpPr/>
          <p:nvPr/>
        </p:nvCxnSpPr>
        <p:spPr>
          <a:xfrm>
            <a:off x="1939865" y="3426882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440764-46DB-324A-BB6F-3C97D7643878}"/>
              </a:ext>
            </a:extLst>
          </p:cNvPr>
          <p:cNvCxnSpPr/>
          <p:nvPr/>
        </p:nvCxnSpPr>
        <p:spPr>
          <a:xfrm>
            <a:off x="1939865" y="387196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40DC4FF-F8E4-5448-B459-EE842599FEE7}"/>
              </a:ext>
            </a:extLst>
          </p:cNvPr>
          <p:cNvCxnSpPr/>
          <p:nvPr/>
        </p:nvCxnSpPr>
        <p:spPr>
          <a:xfrm>
            <a:off x="1943100" y="4810618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59182A-878C-AA49-B17B-09494DE9E7C7}"/>
              </a:ext>
            </a:extLst>
          </p:cNvPr>
          <p:cNvCxnSpPr/>
          <p:nvPr/>
        </p:nvCxnSpPr>
        <p:spPr>
          <a:xfrm>
            <a:off x="1943876" y="526399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FF0474-E5A5-BA49-A926-1DB9D2E63B31}"/>
              </a:ext>
            </a:extLst>
          </p:cNvPr>
          <p:cNvCxnSpPr/>
          <p:nvPr/>
        </p:nvCxnSpPr>
        <p:spPr>
          <a:xfrm>
            <a:off x="1943876" y="5745521"/>
            <a:ext cx="9382448" cy="0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4">
            <a:extLst>
              <a:ext uri="{FF2B5EF4-FFF2-40B4-BE49-F238E27FC236}">
                <a16:creationId xmlns:a16="http://schemas.microsoft.com/office/drawing/2014/main" id="{5B1BE3BE-D970-9F49-A4D6-24B7C05F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5021" y="1113609"/>
            <a:ext cx="4019427" cy="5153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layer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FTP [RFC 959]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 [RFC 5321]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 [RFC 7230,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9110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]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SIP [RFC 3261], RTP [RFC 3550], or proprietary HTTP [RFC 7230], DASH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WOW, FPS (proprietary)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/>
            </a:r>
            <a:b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</a:b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9" name="Text Box 3">
            <a:extLst>
              <a:ext uri="{FF2B5EF4-FFF2-40B4-BE49-F238E27FC236}">
                <a16:creationId xmlns:a16="http://schemas.microsoft.com/office/drawing/2014/main" id="{EC200A6A-DCEC-4843-B6A0-ED8F92661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7541" y="1566040"/>
            <a:ext cx="2914772" cy="424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 protocol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or UDP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</a:t>
            </a:r>
          </a:p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UDP or TCP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93C3B59E-F3F5-494A-B878-7AC0C33A9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4292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00A8"/>
                </a:solidFill>
                <a:ea typeface="ＭＳ Ｐゴシック" panose="020B0600070205080204" pitchFamily="34" charset="-128"/>
              </a:rPr>
              <a:t>Securing TCP</a:t>
            </a:r>
            <a:endParaRPr lang="en-US" sz="4400" dirty="0">
              <a:solidFill>
                <a:srgbClr val="0000A8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DDE501EC-BB63-AE43-9802-69590E95725F}"/>
              </a:ext>
            </a:extLst>
          </p:cNvPr>
          <p:cNvSpPr txBox="1">
            <a:spLocks noChangeArrowheads="1"/>
          </p:cNvSpPr>
          <p:nvPr/>
        </p:nvSpPr>
        <p:spPr>
          <a:xfrm>
            <a:off x="753320" y="1383910"/>
            <a:ext cx="5957195" cy="4953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Vanilla TCP &amp; UDP sockets: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encryption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cleartext passwords sent into socket traverse Internet  in cleartext (!)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 Security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(TLS) 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provides encrypted TCP connections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integrity</a:t>
            </a:r>
          </a:p>
          <a:p>
            <a:pPr marL="349250" marR="0" lvl="0" indent="-2190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end-point authenticatio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85CB224-459F-9A46-AAC8-FC8111271826}"/>
              </a:ext>
            </a:extLst>
          </p:cNvPr>
          <p:cNvSpPr txBox="1">
            <a:spLocks noChangeArrowheads="1"/>
          </p:cNvSpPr>
          <p:nvPr/>
        </p:nvSpPr>
        <p:spPr>
          <a:xfrm>
            <a:off x="7115815" y="1395634"/>
            <a:ext cx="4514589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2228B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TLS implemented in application layer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apps use TLS libraries, that use 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TCP in turn</a:t>
            </a: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22228B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2333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cleartext sent into “socket”  traverse Internet 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encrypted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</a:p>
          <a:p>
            <a:pPr marL="233363" marR="0" lvl="1" indent="-2333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more: Chapter 8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4741FF1-2F57-E94D-AE55-790B077EB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837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/>
          <a:lstStyle/>
          <a:p>
            <a:r>
              <a:rPr lang="en-US" altLang="en-US" dirty="0">
                <a:cs typeface="Calibri" panose="020F0502020204030204" pitchFamily="34" charset="0"/>
              </a:rPr>
              <a:t>Application layer: overview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Principles of network applications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Web and HTTP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E-mail, SMTP, IMAP</a:t>
            </a:r>
          </a:p>
          <a:p>
            <a:pPr marL="401638" marR="0" lvl="0" indent="-4016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The Domain Name System DNS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applications</a:t>
            </a:r>
          </a:p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 streaming and content distribution networks</a:t>
            </a:r>
          </a:p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prstClr val="white">
                  <a:lumMod val="75000"/>
                </a:prstClr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socket programming with UDP and TCP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Kurose&amp;Ross 8th edition photo">
            <a:extLst>
              <a:ext uri="{FF2B5EF4-FFF2-40B4-BE49-F238E27FC236}">
                <a16:creationId xmlns:a16="http://schemas.microsoft.com/office/drawing/2014/main" id="{95F7992F-0B40-8A40-9C6C-9B0007DB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37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Web and HTTP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AB7AFB9-05B7-8F45-B2AB-A2B2DBC22CCE}"/>
              </a:ext>
            </a:extLst>
          </p:cNvPr>
          <p:cNvSpPr txBox="1">
            <a:spLocks noChangeArrowheads="1"/>
          </p:cNvSpPr>
          <p:nvPr/>
        </p:nvSpPr>
        <p:spPr>
          <a:xfrm>
            <a:off x="669395" y="1559756"/>
            <a:ext cx="10774192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First, a quick review…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objects,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each of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which can be stored on different Web servers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 can be HTML file, JPEG image, Java applet, audio file,…</a:t>
            </a:r>
          </a:p>
          <a:p>
            <a:pPr marL="460375" marR="0" lvl="0" indent="-330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page consists of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base HTML-file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which includes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several referenced objects, each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addressable by a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URL,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e.g.,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A0C8A734-DC35-F347-AF3E-C7E64B7D785E}"/>
              </a:ext>
            </a:extLst>
          </p:cNvPr>
          <p:cNvGrpSpPr>
            <a:grpSpLocks/>
          </p:cNvGrpSpPr>
          <p:nvPr/>
        </p:nvGrpSpPr>
        <p:grpSpPr bwMode="auto">
          <a:xfrm>
            <a:off x="2463366" y="4853073"/>
            <a:ext cx="6835775" cy="1144588"/>
            <a:chOff x="788" y="2955"/>
            <a:chExt cx="4306" cy="721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7B49400-3628-264C-8D3A-69378F85C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" y="2955"/>
              <a:ext cx="418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www.someschool.edu/someDept/pic.gif</a:t>
              </a:r>
            </a:p>
          </p:txBody>
        </p:sp>
        <p:sp>
          <p:nvSpPr>
            <p:cNvPr id="15" name="AutoShape 6">
              <a:extLst>
                <a:ext uri="{FF2B5EF4-FFF2-40B4-BE49-F238E27FC236}">
                  <a16:creationId xmlns:a16="http://schemas.microsoft.com/office/drawing/2014/main" id="{5B0BF68B-EFB6-904F-A81E-8D4DB716D3BA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1821" y="2281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BF004AC2-43AC-6449-B799-0D73A5E5822D}"/>
                </a:ext>
              </a:extLst>
            </p:cNvPr>
            <p:cNvSpPr>
              <a:spLocks/>
            </p:cNvSpPr>
            <p:nvPr/>
          </p:nvSpPr>
          <p:spPr bwMode="auto">
            <a:xfrm rot="-5400000">
              <a:off x="4024" y="2277"/>
              <a:ext cx="57" cy="2083"/>
            </a:xfrm>
            <a:prstGeom prst="leftBrace">
              <a:avLst>
                <a:gd name="adj1" fmla="val 30453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4D5B851A-267A-1546-B45E-931C3F7AF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9" y="3388"/>
              <a:ext cx="10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host name</a:t>
              </a:r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4EA9C80E-6BB3-B44E-A522-3C7B027B4C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5" y="3338"/>
              <a:ext cx="102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path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mic Sans MS" panose="030F0902030302020204" pitchFamily="66" charset="0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name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31E9D565-6810-E44B-9B1D-6FAB7B7F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725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</a:t>
            </a:r>
            <a:endParaRPr lang="en-US" sz="4400" dirty="0"/>
          </a:p>
        </p:txBody>
      </p:sp>
      <p:sp>
        <p:nvSpPr>
          <p:cNvPr id="71" name="Rectangle 3">
            <a:extLst>
              <a:ext uri="{FF2B5EF4-FFF2-40B4-BE49-F238E27FC236}">
                <a16:creationId xmlns:a16="http://schemas.microsoft.com/office/drawing/2014/main" id="{D0A9535F-9718-644A-A429-D02A2397C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849" y="1608374"/>
            <a:ext cx="598817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HTTP: hypertext transfer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Web’</a:t>
            </a:r>
            <a:r>
              <a:rPr kumimoji="0" lang="en-US" altLang="ja-JP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 application-layer protocol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client/server model: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client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browser that requests, receives, (using HTTP protocol) and 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“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displays</a:t>
            </a:r>
            <a:r>
              <a:rPr kumimoji="0" lang="ja-JP" altLang="en-US" sz="2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”</a:t>
            </a:r>
            <a:r>
              <a: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objects </a:t>
            </a:r>
          </a:p>
          <a:p>
            <a:pPr marL="685800" marR="0" lvl="1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server: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rPr>
              <a:t> Web server sends (using HTTP protocol) objects in response to requests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endParaRPr kumimoji="0" lang="en-US" altLang="en-US" sz="3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Calibri" panose="020F0502020204030204" pitchFamily="34" charset="0"/>
            </a:endParaRPr>
          </a:p>
        </p:txBody>
      </p:sp>
      <p:grpSp>
        <p:nvGrpSpPr>
          <p:cNvPr id="75" name="Group 35">
            <a:extLst>
              <a:ext uri="{FF2B5EF4-FFF2-40B4-BE49-F238E27FC236}">
                <a16:creationId xmlns:a16="http://schemas.microsoft.com/office/drawing/2014/main" id="{9F18C3DA-1F75-254F-8252-0752283DD6D8}"/>
              </a:ext>
            </a:extLst>
          </p:cNvPr>
          <p:cNvGrpSpPr>
            <a:grpSpLocks/>
          </p:cNvGrpSpPr>
          <p:nvPr/>
        </p:nvGrpSpPr>
        <p:grpSpPr bwMode="auto">
          <a:xfrm>
            <a:off x="8129954" y="2391117"/>
            <a:ext cx="2101850" cy="946150"/>
            <a:chOff x="3640" y="1346"/>
            <a:chExt cx="1324" cy="596"/>
          </a:xfrm>
        </p:grpSpPr>
        <p:sp>
          <p:nvSpPr>
            <p:cNvPr id="76" name="Line 19">
              <a:extLst>
                <a:ext uri="{FF2B5EF4-FFF2-40B4-BE49-F238E27FC236}">
                  <a16:creationId xmlns:a16="http://schemas.microsoft.com/office/drawing/2014/main" id="{32A5B725-224A-8641-84D7-5E247267A8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7" name="Text Box 24">
              <a:extLst>
                <a:ext uri="{FF2B5EF4-FFF2-40B4-BE49-F238E27FC236}">
                  <a16:creationId xmlns:a16="http://schemas.microsoft.com/office/drawing/2014/main" id="{AFF1AA49-1EC5-FD4D-A4C7-4E97FBE8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78" name="Group 36">
            <a:extLst>
              <a:ext uri="{FF2B5EF4-FFF2-40B4-BE49-F238E27FC236}">
                <a16:creationId xmlns:a16="http://schemas.microsoft.com/office/drawing/2014/main" id="{CCF7DC4F-F784-E14E-9279-0C9C13F3B891}"/>
              </a:ext>
            </a:extLst>
          </p:cNvPr>
          <p:cNvGrpSpPr>
            <a:grpSpLocks/>
          </p:cNvGrpSpPr>
          <p:nvPr/>
        </p:nvGrpSpPr>
        <p:grpSpPr bwMode="auto">
          <a:xfrm>
            <a:off x="8241079" y="2599080"/>
            <a:ext cx="1971675" cy="904875"/>
            <a:chOff x="4141" y="394"/>
            <a:chExt cx="1242" cy="570"/>
          </a:xfrm>
        </p:grpSpPr>
        <p:sp>
          <p:nvSpPr>
            <p:cNvPr id="79" name="Line 20">
              <a:extLst>
                <a:ext uri="{FF2B5EF4-FFF2-40B4-BE49-F238E27FC236}">
                  <a16:creationId xmlns:a16="http://schemas.microsoft.com/office/drawing/2014/main" id="{162E51BA-C1E2-004B-832B-C97F73DD43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0" name="Text Box 26">
              <a:extLst>
                <a:ext uri="{FF2B5EF4-FFF2-40B4-BE49-F238E27FC236}">
                  <a16:creationId xmlns:a16="http://schemas.microsoft.com/office/drawing/2014/main" id="{8A281BFE-8385-CA42-BA62-2631AB1C4B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1" name="Group 37">
            <a:extLst>
              <a:ext uri="{FF2B5EF4-FFF2-40B4-BE49-F238E27FC236}">
                <a16:creationId xmlns:a16="http://schemas.microsoft.com/office/drawing/2014/main" id="{75AC8EC6-FB97-154F-8581-1A51362C9E51}"/>
              </a:ext>
            </a:extLst>
          </p:cNvPr>
          <p:cNvGrpSpPr>
            <a:grpSpLocks/>
          </p:cNvGrpSpPr>
          <p:nvPr/>
        </p:nvGrpSpPr>
        <p:grpSpPr bwMode="auto">
          <a:xfrm rot="-3183056">
            <a:off x="8106142" y="3884955"/>
            <a:ext cx="2101850" cy="946150"/>
            <a:chOff x="3640" y="1346"/>
            <a:chExt cx="1324" cy="596"/>
          </a:xfrm>
        </p:grpSpPr>
        <p:sp>
          <p:nvSpPr>
            <p:cNvPr id="82" name="Line 19">
              <a:extLst>
                <a:ext uri="{FF2B5EF4-FFF2-40B4-BE49-F238E27FC236}">
                  <a16:creationId xmlns:a16="http://schemas.microsoft.com/office/drawing/2014/main" id="{69FABD09-8D01-A244-A69C-7220481CAE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0" y="1346"/>
              <a:ext cx="1324" cy="59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3" name="Text Box 24">
              <a:extLst>
                <a:ext uri="{FF2B5EF4-FFF2-40B4-BE49-F238E27FC236}">
                  <a16:creationId xmlns:a16="http://schemas.microsoft.com/office/drawing/2014/main" id="{96F64D17-51D6-0A4A-BDA6-07C403F438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860" y="1445"/>
              <a:ext cx="9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84" name="Group 40">
            <a:extLst>
              <a:ext uri="{FF2B5EF4-FFF2-40B4-BE49-F238E27FC236}">
                <a16:creationId xmlns:a16="http://schemas.microsoft.com/office/drawing/2014/main" id="{B9736B82-D8C5-DA43-B8F2-093DA6AB6E5D}"/>
              </a:ext>
            </a:extLst>
          </p:cNvPr>
          <p:cNvGrpSpPr>
            <a:grpSpLocks/>
          </p:cNvGrpSpPr>
          <p:nvPr/>
        </p:nvGrpSpPr>
        <p:grpSpPr bwMode="auto">
          <a:xfrm rot="-3264937">
            <a:off x="8152179" y="4124667"/>
            <a:ext cx="1971675" cy="904875"/>
            <a:chOff x="4141" y="394"/>
            <a:chExt cx="1242" cy="570"/>
          </a:xfrm>
        </p:grpSpPr>
        <p:sp>
          <p:nvSpPr>
            <p:cNvPr id="85" name="Line 20">
              <a:extLst>
                <a:ext uri="{FF2B5EF4-FFF2-40B4-BE49-F238E27FC236}">
                  <a16:creationId xmlns:a16="http://schemas.microsoft.com/office/drawing/2014/main" id="{1D55C3D5-A428-CC44-8B43-7C6CB47D04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41" y="394"/>
              <a:ext cx="1242" cy="57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6" name="Text Box 26">
              <a:extLst>
                <a:ext uri="{FF2B5EF4-FFF2-40B4-BE49-F238E27FC236}">
                  <a16:creationId xmlns:a16="http://schemas.microsoft.com/office/drawing/2014/main" id="{98847E99-AF68-1F43-AC46-9AD80D6458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4304" y="706"/>
              <a:ext cx="10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67724E3-B9EF-784C-81CF-0208D90CEEBE}"/>
              </a:ext>
            </a:extLst>
          </p:cNvPr>
          <p:cNvGrpSpPr/>
          <p:nvPr/>
        </p:nvGrpSpPr>
        <p:grpSpPr>
          <a:xfrm>
            <a:off x="7046475" y="4540592"/>
            <a:ext cx="2210665" cy="1578194"/>
            <a:chOff x="7046475" y="4540592"/>
            <a:chExt cx="2210665" cy="1578194"/>
          </a:xfrm>
        </p:grpSpPr>
        <p:sp>
          <p:nvSpPr>
            <p:cNvPr id="74" name="Text Box 23">
              <a:extLst>
                <a:ext uri="{FF2B5EF4-FFF2-40B4-BE49-F238E27FC236}">
                  <a16:creationId xmlns:a16="http://schemas.microsoft.com/office/drawing/2014/main" id="{61B2A806-9EFC-9449-97BE-336492E83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6475" y="5472455"/>
              <a:ext cx="221066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iPhone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Safari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87" name="Picture 43" descr="iphone_stylized_small">
              <a:extLst>
                <a:ext uri="{FF2B5EF4-FFF2-40B4-BE49-F238E27FC236}">
                  <a16:creationId xmlns:a16="http://schemas.microsoft.com/office/drawing/2014/main" id="{D1E934F1-FF6C-B341-A221-3811072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4179" y="4540592"/>
              <a:ext cx="382588" cy="917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5E3F8E5-5BB6-9F4D-BD7D-96E3FCFF937E}"/>
              </a:ext>
            </a:extLst>
          </p:cNvPr>
          <p:cNvGrpSpPr/>
          <p:nvPr/>
        </p:nvGrpSpPr>
        <p:grpSpPr>
          <a:xfrm>
            <a:off x="6584832" y="1722780"/>
            <a:ext cx="2270564" cy="1610628"/>
            <a:chOff x="6584832" y="1722780"/>
            <a:chExt cx="2270564" cy="1610628"/>
          </a:xfrm>
        </p:grpSpPr>
        <p:sp>
          <p:nvSpPr>
            <p:cNvPr id="72" name="Text Box 7">
              <a:extLst>
                <a:ext uri="{FF2B5EF4-FFF2-40B4-BE49-F238E27FC236}">
                  <a16:creationId xmlns:a16="http://schemas.microsoft.com/office/drawing/2014/main" id="{EE5DED9F-E1C4-F34D-899C-5E5BAFDAD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4832" y="2687077"/>
              <a:ext cx="227056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PC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Firefox browser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88" name="Group 44">
              <a:extLst>
                <a:ext uri="{FF2B5EF4-FFF2-40B4-BE49-F238E27FC236}">
                  <a16:creationId xmlns:a16="http://schemas.microsoft.com/office/drawing/2014/main" id="{9EAD6FC3-A72E-8241-AA6C-FE53B680C4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9192" y="1722780"/>
              <a:ext cx="1066800" cy="1079500"/>
              <a:chOff x="-44" y="1473"/>
              <a:chExt cx="981" cy="1105"/>
            </a:xfrm>
          </p:grpSpPr>
          <p:pic>
            <p:nvPicPr>
              <p:cNvPr id="89" name="Picture 45" descr="desktop_computer_stylized_medium">
                <a:extLst>
                  <a:ext uri="{FF2B5EF4-FFF2-40B4-BE49-F238E27FC236}">
                    <a16:creationId xmlns:a16="http://schemas.microsoft.com/office/drawing/2014/main" id="{1ADDC1FA-6D07-3F4E-8F74-21843504B2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Freeform 46">
                <a:extLst>
                  <a:ext uri="{FF2B5EF4-FFF2-40B4-BE49-F238E27FC236}">
                    <a16:creationId xmlns:a16="http://schemas.microsoft.com/office/drawing/2014/main" id="{42A6104A-05E4-B94E-8AC8-1F8524B85F7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24164 w 356"/>
                  <a:gd name="T3" fmla="*/ 1678 h 368"/>
                  <a:gd name="T4" fmla="*/ 28666 w 356"/>
                  <a:gd name="T5" fmla="*/ 34959 h 368"/>
                  <a:gd name="T6" fmla="*/ 6318 w 356"/>
                  <a:gd name="T7" fmla="*/ 4372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FA54E-9DBE-BF46-9FA4-0BD5D56FE85D}"/>
              </a:ext>
            </a:extLst>
          </p:cNvPr>
          <p:cNvGrpSpPr/>
          <p:nvPr/>
        </p:nvGrpSpPr>
        <p:grpSpPr>
          <a:xfrm>
            <a:off x="9655810" y="2888005"/>
            <a:ext cx="2414547" cy="2197950"/>
            <a:chOff x="9655810" y="2888005"/>
            <a:chExt cx="2414547" cy="2197950"/>
          </a:xfrm>
        </p:grpSpPr>
        <p:sp>
          <p:nvSpPr>
            <p:cNvPr id="73" name="Text Box 9">
              <a:extLst>
                <a:ext uri="{FF2B5EF4-FFF2-40B4-BE49-F238E27FC236}">
                  <a16:creationId xmlns:a16="http://schemas.microsoft.com/office/drawing/2014/main" id="{1DB0406D-8424-A242-88CD-CF99DD0C82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55810" y="4162625"/>
              <a:ext cx="2414547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running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Apache Web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</a:t>
              </a:r>
              <a:endParaRPr kumimoji="0" lang="en-US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1" name="Group 47">
              <a:extLst>
                <a:ext uri="{FF2B5EF4-FFF2-40B4-BE49-F238E27FC236}">
                  <a16:creationId xmlns:a16="http://schemas.microsoft.com/office/drawing/2014/main" id="{1578750D-9ADE-FF47-A035-3F58F7F95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30217" y="2888005"/>
              <a:ext cx="695325" cy="1282700"/>
              <a:chOff x="4140" y="429"/>
              <a:chExt cx="1425" cy="2396"/>
            </a:xfrm>
          </p:grpSpPr>
          <p:sp>
            <p:nvSpPr>
              <p:cNvPr id="92" name="Freeform 48">
                <a:extLst>
                  <a:ext uri="{FF2B5EF4-FFF2-40B4-BE49-F238E27FC236}">
                    <a16:creationId xmlns:a16="http://schemas.microsoft.com/office/drawing/2014/main" id="{30FC1D0E-933E-6B40-9A42-0E9717238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3" name="Rectangle 49">
                <a:extLst>
                  <a:ext uri="{FF2B5EF4-FFF2-40B4-BE49-F238E27FC236}">
                    <a16:creationId xmlns:a16="http://schemas.microsoft.com/office/drawing/2014/main" id="{B5655423-6CF0-CD49-B3A9-063B782C1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429"/>
                <a:ext cx="1048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4" name="Freeform 50">
                <a:extLst>
                  <a:ext uri="{FF2B5EF4-FFF2-40B4-BE49-F238E27FC236}">
                    <a16:creationId xmlns:a16="http://schemas.microsoft.com/office/drawing/2014/main" id="{A0AC0D67-FA58-B147-A1DC-191134726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5" name="Freeform 51">
                <a:extLst>
                  <a:ext uri="{FF2B5EF4-FFF2-40B4-BE49-F238E27FC236}">
                    <a16:creationId xmlns:a16="http://schemas.microsoft.com/office/drawing/2014/main" id="{DE00B670-08D8-5142-A593-67DE6409B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96" name="Rectangle 52">
                <a:extLst>
                  <a:ext uri="{FF2B5EF4-FFF2-40B4-BE49-F238E27FC236}">
                    <a16:creationId xmlns:a16="http://schemas.microsoft.com/office/drawing/2014/main" id="{C0F46C25-0562-1D41-A932-B4DCFBC60F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3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7" name="Group 53">
                <a:extLst>
                  <a:ext uri="{FF2B5EF4-FFF2-40B4-BE49-F238E27FC236}">
                    <a16:creationId xmlns:a16="http://schemas.microsoft.com/office/drawing/2014/main" id="{42D2ADD9-FBDF-B348-8727-B1428057A1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22" name="AutoShape 54">
                  <a:extLst>
                    <a:ext uri="{FF2B5EF4-FFF2-40B4-BE49-F238E27FC236}">
                      <a16:creationId xmlns:a16="http://schemas.microsoft.com/office/drawing/2014/main" id="{B3A024BC-0571-B343-B957-96A9956CB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7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3" name="AutoShape 55">
                  <a:extLst>
                    <a:ext uri="{FF2B5EF4-FFF2-40B4-BE49-F238E27FC236}">
                      <a16:creationId xmlns:a16="http://schemas.microsoft.com/office/drawing/2014/main" id="{BCE631BE-5109-0446-9778-CCBD1DF0A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6"/>
                  <a:ext cx="694" cy="9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98" name="Rectangle 56">
                <a:extLst>
                  <a:ext uri="{FF2B5EF4-FFF2-40B4-BE49-F238E27FC236}">
                    <a16:creationId xmlns:a16="http://schemas.microsoft.com/office/drawing/2014/main" id="{5D3DFADC-1C8D-AF4C-85AA-0F7A2C55C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99" name="Group 57">
                <a:extLst>
                  <a:ext uri="{FF2B5EF4-FFF2-40B4-BE49-F238E27FC236}">
                    <a16:creationId xmlns:a16="http://schemas.microsoft.com/office/drawing/2014/main" id="{C1D33EC1-1E29-8544-B98D-73191F02F7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20" name="AutoShape 58">
                  <a:extLst>
                    <a:ext uri="{FF2B5EF4-FFF2-40B4-BE49-F238E27FC236}">
                      <a16:creationId xmlns:a16="http://schemas.microsoft.com/office/drawing/2014/main" id="{82D153A1-613C-9C4E-A2C0-B1C929BC01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9"/>
                  <a:ext cx="723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21" name="AutoShape 59">
                  <a:extLst>
                    <a:ext uri="{FF2B5EF4-FFF2-40B4-BE49-F238E27FC236}">
                      <a16:creationId xmlns:a16="http://schemas.microsoft.com/office/drawing/2014/main" id="{F147FCC4-6131-8F44-A906-F0D80C4D72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8"/>
                  <a:ext cx="690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0" name="Rectangle 60">
                <a:extLst>
                  <a:ext uri="{FF2B5EF4-FFF2-40B4-BE49-F238E27FC236}">
                    <a16:creationId xmlns:a16="http://schemas.microsoft.com/office/drawing/2014/main" id="{85C735FA-9571-F248-9BA5-6CDBDBE01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8" y="1357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1" name="Rectangle 61">
                <a:extLst>
                  <a:ext uri="{FF2B5EF4-FFF2-40B4-BE49-F238E27FC236}">
                    <a16:creationId xmlns:a16="http://schemas.microsoft.com/office/drawing/2014/main" id="{5812C6A4-3EC0-A249-9E63-F46527542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4"/>
                <a:ext cx="595" cy="47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2" name="Group 62">
                <a:extLst>
                  <a:ext uri="{FF2B5EF4-FFF2-40B4-BE49-F238E27FC236}">
                    <a16:creationId xmlns:a16="http://schemas.microsoft.com/office/drawing/2014/main" id="{7E620A9B-CBE1-F240-88FD-585574663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8" name="AutoShape 63">
                  <a:extLst>
                    <a:ext uri="{FF2B5EF4-FFF2-40B4-BE49-F238E27FC236}">
                      <a16:creationId xmlns:a16="http://schemas.microsoft.com/office/drawing/2014/main" id="{042898BA-1F4B-D343-83D2-32F6B871E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9" name="AutoShape 64">
                  <a:extLst>
                    <a:ext uri="{FF2B5EF4-FFF2-40B4-BE49-F238E27FC236}">
                      <a16:creationId xmlns:a16="http://schemas.microsoft.com/office/drawing/2014/main" id="{43D7819E-9A5B-E741-ACC4-82E6487AE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93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3" name="Freeform 65">
                <a:extLst>
                  <a:ext uri="{FF2B5EF4-FFF2-40B4-BE49-F238E27FC236}">
                    <a16:creationId xmlns:a16="http://schemas.microsoft.com/office/drawing/2014/main" id="{7CC2BA69-A482-5D4B-8CA5-B5AC73726D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104" name="Group 66">
                <a:extLst>
                  <a:ext uri="{FF2B5EF4-FFF2-40B4-BE49-F238E27FC236}">
                    <a16:creationId xmlns:a16="http://schemas.microsoft.com/office/drawing/2014/main" id="{F21B3CA3-EDB9-ED4A-9790-00B635137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6" name="AutoShape 67">
                  <a:extLst>
                    <a:ext uri="{FF2B5EF4-FFF2-40B4-BE49-F238E27FC236}">
                      <a16:creationId xmlns:a16="http://schemas.microsoft.com/office/drawing/2014/main" id="{9EDB1FCF-F653-F642-8D80-BF382D9E0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17" name="AutoShape 68">
                  <a:extLst>
                    <a:ext uri="{FF2B5EF4-FFF2-40B4-BE49-F238E27FC236}">
                      <a16:creationId xmlns:a16="http://schemas.microsoft.com/office/drawing/2014/main" id="{609BFCAD-4861-EE43-8362-EA6C48556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93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3333CC"/>
                    </a:buClr>
                    <a:buSzPct val="85000"/>
                    <a:buFont typeface="ZapfDingbats" charset="2"/>
                    <a:buNone/>
                    <a:tabLst/>
                    <a:defRPr/>
                  </a:pPr>
                  <a:endPara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105" name="Rectangle 69">
                <a:extLst>
                  <a:ext uri="{FF2B5EF4-FFF2-40B4-BE49-F238E27FC236}">
                    <a16:creationId xmlns:a16="http://schemas.microsoft.com/office/drawing/2014/main" id="{5D47278C-43D3-204F-86FD-15B202090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" y="432"/>
                <a:ext cx="68" cy="2286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6" name="Freeform 70">
                <a:extLst>
                  <a:ext uri="{FF2B5EF4-FFF2-40B4-BE49-F238E27FC236}">
                    <a16:creationId xmlns:a16="http://schemas.microsoft.com/office/drawing/2014/main" id="{C4685EB6-AA09-4243-9AED-1759E88D1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7" name="Freeform 71">
                <a:extLst>
                  <a:ext uri="{FF2B5EF4-FFF2-40B4-BE49-F238E27FC236}">
                    <a16:creationId xmlns:a16="http://schemas.microsoft.com/office/drawing/2014/main" id="{F8013113-6639-D746-8787-464D70E73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8" name="Oval 72">
                <a:extLst>
                  <a:ext uri="{FF2B5EF4-FFF2-40B4-BE49-F238E27FC236}">
                    <a16:creationId xmlns:a16="http://schemas.microsoft.com/office/drawing/2014/main" id="{BAF4B182-B231-9044-AFF9-C80B2E27F7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6" y="2611"/>
                <a:ext cx="49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9" name="Freeform 73">
                <a:extLst>
                  <a:ext uri="{FF2B5EF4-FFF2-40B4-BE49-F238E27FC236}">
                    <a16:creationId xmlns:a16="http://schemas.microsoft.com/office/drawing/2014/main" id="{5BF1720C-9B23-A442-9078-1CB2D3EAD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0" name="AutoShape 74">
                <a:extLst>
                  <a:ext uri="{FF2B5EF4-FFF2-40B4-BE49-F238E27FC236}">
                    <a16:creationId xmlns:a16="http://schemas.microsoft.com/office/drawing/2014/main" id="{5C72D219-90B2-E948-8C51-2DF4C76E6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1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1" name="AutoShape 75">
                <a:extLst>
                  <a:ext uri="{FF2B5EF4-FFF2-40B4-BE49-F238E27FC236}">
                    <a16:creationId xmlns:a16="http://schemas.microsoft.com/office/drawing/2014/main" id="{83107432-CCDD-3F4A-A673-5C965AB662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5" y="2712"/>
                <a:ext cx="1070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1"/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2" name="Oval 76">
                <a:extLst>
                  <a:ext uri="{FF2B5EF4-FFF2-40B4-BE49-F238E27FC236}">
                    <a16:creationId xmlns:a16="http://schemas.microsoft.com/office/drawing/2014/main" id="{93D83AE9-CB35-4043-B0A0-1FFA790871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Oval 77">
                <a:extLst>
                  <a:ext uri="{FF2B5EF4-FFF2-40B4-BE49-F238E27FC236}">
                    <a16:creationId xmlns:a16="http://schemas.microsoft.com/office/drawing/2014/main" id="{C8BA1D5C-380B-5844-9DFE-FB0350399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3"/>
                <a:ext cx="163" cy="145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4" name="Oval 78">
                <a:extLst>
                  <a:ext uri="{FF2B5EF4-FFF2-40B4-BE49-F238E27FC236}">
                    <a16:creationId xmlns:a16="http://schemas.microsoft.com/office/drawing/2014/main" id="{EF0EACD3-D07B-0F4F-BB94-4F2D639129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1" y="2380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Rectangle 79">
                <a:extLst>
                  <a:ext uri="{FF2B5EF4-FFF2-40B4-BE49-F238E27FC236}">
                    <a16:creationId xmlns:a16="http://schemas.microsoft.com/office/drawing/2014/main" id="{C545DB8D-EFCD-9A46-858D-A246B93C7B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1" y="1835"/>
                <a:ext cx="88" cy="76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C473C8CC-FB59-904B-86D0-BFB6A614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43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Application layer: overview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809242" y="1870563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401638">
              <a:defRPr/>
            </a:pPr>
            <a:r>
              <a:rPr lang="en-US" sz="3200" dirty="0">
                <a:solidFill>
                  <a:srgbClr val="CC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 of network applications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Web and HTTP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E-mail, SMTP, IMAP</a:t>
            </a:r>
          </a:p>
          <a:p>
            <a:pPr marL="401638" indent="-401638">
              <a:defRPr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Domain Name System DNS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57554" y="1422888"/>
            <a:ext cx="5405262" cy="4799013"/>
          </a:xfrm>
          <a:prstGeom prst="rect">
            <a:avLst/>
          </a:prstGeom>
        </p:spPr>
        <p:txBody>
          <a:bodyPr>
            <a:norm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P2P applications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video streaming and content distribution networks</a:t>
            </a:r>
          </a:p>
          <a:p>
            <a:pPr marL="349250" indent="-349250"/>
            <a:r>
              <a:rPr lang="en-US" altLang="en-US" sz="3200" dirty="0">
                <a:ea typeface="ＭＳ Ｐゴシック" panose="020B0600070205080204" pitchFamily="34" charset="-128"/>
              </a:rPr>
              <a:t>socket programming with UDP and TCP</a:t>
            </a:r>
          </a:p>
          <a:p>
            <a:pPr>
              <a:buFont typeface="Wingdings" pitchFamily="2" charset="2"/>
              <a:buNone/>
            </a:pPr>
            <a:endParaRPr lang="en-US" alt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A7DC3-C885-F84E-9572-316B746437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 descr="Kurose&amp;Ross 8th edition photo">
            <a:extLst>
              <a:ext uri="{FF2B5EF4-FFF2-40B4-BE49-F238E27FC236}">
                <a16:creationId xmlns:a16="http://schemas.microsoft.com/office/drawing/2014/main" id="{A17D26A6-40FA-0B4B-8CB5-56D29C2B1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1" y="4125913"/>
            <a:ext cx="3087757" cy="23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2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overview (continued)</a:t>
            </a:r>
            <a:endParaRPr lang="en-US" sz="4400" dirty="0"/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FA4476ED-595B-8542-B50D-C134553D5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614" y="1548630"/>
            <a:ext cx="555148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uses TCP: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client initiates TCP connection (creates socket) to server,  port 80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server accepts TCP connection from client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HTTP messages (application-layer protocol messages) exchanged between browser (HTTP client) and Web server (HTTP server)</a:t>
            </a:r>
          </a:p>
          <a:p>
            <a:pPr marL="233363" marR="0" lvl="0" indent="-233363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charset="0"/>
              </a:rPr>
              <a:t>TCP connection closed</a:t>
            </a:r>
          </a:p>
        </p:txBody>
      </p:sp>
      <p:sp>
        <p:nvSpPr>
          <p:cNvPr id="65" name="Rectangle 4">
            <a:extLst>
              <a:ext uri="{FF2B5EF4-FFF2-40B4-BE49-F238E27FC236}">
                <a16:creationId xmlns:a16="http://schemas.microsoft.com/office/drawing/2014/main" id="{1CC4B9E5-1262-0749-B776-9A1B21976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9801" y="1582098"/>
            <a:ext cx="5053013" cy="170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HTTP is “</a:t>
            </a:r>
            <a:r>
              <a:rPr kumimoji="0" lang="en-US" altLang="ja-JP" sz="32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stateless”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server maintains</a:t>
            </a:r>
            <a:r>
              <a:rPr kumimoji="0" lang="en-US" alt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 no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</a:rPr>
              <a:t>information about past client requests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94DB0D-84CB-6F41-9F45-5FA35ED2C87F}"/>
              </a:ext>
            </a:extLst>
          </p:cNvPr>
          <p:cNvGrpSpPr/>
          <p:nvPr/>
        </p:nvGrpSpPr>
        <p:grpSpPr>
          <a:xfrm>
            <a:off x="6909802" y="3209500"/>
            <a:ext cx="5053013" cy="3248103"/>
            <a:chOff x="6909802" y="3209500"/>
            <a:chExt cx="5053013" cy="3248103"/>
          </a:xfrm>
        </p:grpSpPr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74F3501A-F7F5-FD47-A745-1E00F8869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6403" y="3383184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4" name="Rectangle 7">
              <a:extLst>
                <a:ext uri="{FF2B5EF4-FFF2-40B4-BE49-F238E27FC236}">
                  <a16:creationId xmlns:a16="http://schemas.microsoft.com/office/drawing/2014/main" id="{21466037-84B8-2C47-8046-BD516C96CD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02" y="3449212"/>
              <a:ext cx="5053013" cy="2847974"/>
            </a:xfrm>
            <a:prstGeom prst="rect">
              <a:avLst/>
            </a:prstGeom>
            <a:solidFill>
              <a:srgbClr val="FFFFFF"/>
            </a:solidFill>
            <a:ln w="19050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5" name="Rectangle 9">
              <a:extLst>
                <a:ext uri="{FF2B5EF4-FFF2-40B4-BE49-F238E27FC236}">
                  <a16:creationId xmlns:a16="http://schemas.microsoft.com/office/drawing/2014/main" id="{132EE02F-99A4-C148-8E27-84A38CF87F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5878" y="3287287"/>
              <a:ext cx="828675" cy="2952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6" name="Rectangle 6">
              <a:extLst>
                <a:ext uri="{FF2B5EF4-FFF2-40B4-BE49-F238E27FC236}">
                  <a16:creationId xmlns:a16="http://schemas.microsoft.com/office/drawing/2014/main" id="{64A41E8B-84D6-BE48-B3C9-3F388FD9B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8987" y="3609628"/>
              <a:ext cx="4565333" cy="284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0" fontAlgn="base" latinLnBrk="0" hangingPunct="0">
                <a:lnSpc>
                  <a:spcPct val="85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protocols that maintain “</a:t>
              </a:r>
              <a:r>
                <a:rPr kumimoji="0" lang="en-US" altLang="ja-JP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are complex!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past history (state) must be maintained</a:t>
              </a:r>
            </a:p>
            <a:p>
              <a:pPr marL="230188" marR="0" lvl="0" indent="-230188" algn="l" defTabSz="914400" rtl="0" eaLnBrk="0" fontAlgn="base" latinLnBrk="0" hangingPunct="0">
                <a:lnSpc>
                  <a:spcPct val="90000"/>
                </a:lnSpc>
                <a:spcBef>
                  <a:spcPts val="400"/>
                </a:spcBef>
                <a:spcAft>
                  <a:spcPct val="0"/>
                </a:spcAft>
                <a:buClr>
                  <a:srgbClr val="000099"/>
                </a:buClr>
                <a:buSzPct val="10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if server/client crashes, their views of “</a:t>
              </a:r>
              <a:r>
                <a:rPr kumimoji="0" lang="en-US" altLang="ja-JP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state” may be inconsistent, must be reconciled</a:t>
              </a:r>
            </a:p>
            <a:p>
              <a:pPr marL="342900" marR="0" lvl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Char char="r"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7" name="Text Box 8">
              <a:extLst>
                <a:ext uri="{FF2B5EF4-FFF2-40B4-BE49-F238E27FC236}">
                  <a16:creationId xmlns:a16="http://schemas.microsoft.com/office/drawing/2014/main" id="{ADCE3EE0-3E4E-7741-A055-6E8599605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532" y="3209500"/>
              <a:ext cx="94609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aside</a:t>
              </a:r>
            </a:p>
          </p:txBody>
        </p:sp>
      </p:grp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F43C0D7C-054F-1B4F-AC91-25A09EF99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13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connections: two types</a:t>
            </a:r>
            <a:endParaRPr lang="en-US" sz="4400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0F92E26-A453-3745-8C0F-BF92C1E3A8B6}"/>
              </a:ext>
            </a:extLst>
          </p:cNvPr>
          <p:cNvSpPr txBox="1">
            <a:spLocks noChangeArrowheads="1"/>
          </p:cNvSpPr>
          <p:nvPr/>
        </p:nvSpPr>
        <p:spPr>
          <a:xfrm>
            <a:off x="798690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most one object sent over TCP connection</a:t>
            </a:r>
          </a:p>
          <a:p>
            <a:pPr marL="644525" marR="0" lvl="0" indent="-5143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130175" marR="0" lvl="0" indent="0" algn="l" defTabSz="914400" rtl="0" eaLnBrk="1" fontAlgn="auto" latinLnBrk="0" hangingPunct="1">
              <a:lnSpc>
                <a:spcPct val="90000"/>
              </a:lnSpc>
              <a:spcBef>
                <a:spcPts val="22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downloading multiple objects required multiple connections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E46F3CB-B7A2-6C4C-B085-55F383976BB8}"/>
              </a:ext>
            </a:extLst>
          </p:cNvPr>
          <p:cNvSpPr txBox="1">
            <a:spLocks noChangeArrowheads="1"/>
          </p:cNvSpPr>
          <p:nvPr/>
        </p:nvSpPr>
        <p:spPr>
          <a:xfrm>
            <a:off x="6781215" y="1543086"/>
            <a:ext cx="5039401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Persistent HTTP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opened to a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multiple objects can be sent over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single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TCP connection between client, and that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TCP connection closed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55A10CF-7248-164C-A5EF-FC5AA96E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56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</a:t>
            </a:r>
            <a:endParaRPr lang="en-US" sz="4400" dirty="0"/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67AC580C-18A4-D247-92B5-6D862101F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1301A620-3B2F-B341-BCAC-A3E4F12C85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E22C996-6035-504C-97CC-082C3EAD4AF4}"/>
              </a:ext>
            </a:extLst>
          </p:cNvPr>
          <p:cNvSpPr txBox="1">
            <a:spLocks noChangeArrowheads="1"/>
          </p:cNvSpPr>
          <p:nvPr/>
        </p:nvSpPr>
        <p:spPr>
          <a:xfrm>
            <a:off x="944384" y="2447251"/>
            <a:ext cx="4850242" cy="19050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initiates TCP connection to HTTP server (process) at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 port 80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4518B9B7-A17A-DD48-BBA8-A1AC04589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983" y="4077834"/>
            <a:ext cx="421653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sends HTTP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(containing URL) into TCP connection socket. Message indicates that client wants object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someDepartment/home.index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AC1983CF-C4CB-FF47-A69D-3E65B8C96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7018" y="2733157"/>
            <a:ext cx="5389528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1b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at host 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www.someSchool.edu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waiting for TCP connection at port 80  “</a:t>
            </a:r>
            <a:r>
              <a:rPr kumimoji="0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accepts” connection, notifying 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0B2B9504-D191-9144-8C84-929183C1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976" y="4739906"/>
            <a:ext cx="53948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server receives request message, forms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 message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containing requested object, and sends message into its socket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Line 9">
            <a:extLst>
              <a:ext uri="{FF2B5EF4-FFF2-40B4-BE49-F238E27FC236}">
                <a16:creationId xmlns:a16="http://schemas.microsoft.com/office/drawing/2014/main" id="{B4DAFA34-3C73-6F47-8061-690804DAF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2530" y="4961816"/>
            <a:ext cx="1800180" cy="60195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0">
            <a:extLst>
              <a:ext uri="{FF2B5EF4-FFF2-40B4-BE49-F238E27FC236}">
                <a16:creationId xmlns:a16="http://schemas.microsoft.com/office/drawing/2014/main" id="{0A9DB4DB-78BB-C14F-903C-4C820480B1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89517" y="5671992"/>
            <a:ext cx="1410287" cy="89186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27BF3D34-DFF2-A04F-84F9-CBAE80221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8D8A0BF5-72E5-9E41-A2AE-DE0F79C9B1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6851" y="2779258"/>
            <a:ext cx="155102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Line 14">
            <a:extLst>
              <a:ext uri="{FF2B5EF4-FFF2-40B4-BE49-F238E27FC236}">
                <a16:creationId xmlns:a16="http://schemas.microsoft.com/office/drawing/2014/main" id="{054521BF-054B-B342-A343-164F3CB503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2530" y="3366635"/>
            <a:ext cx="1551026" cy="1006986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FD2215CF-ECE6-6746-8DE5-3833EE23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24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example (cont.)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008892-5F15-CD46-8B74-F28D8BF76E3B}"/>
              </a:ext>
            </a:extLst>
          </p:cNvPr>
          <p:cNvSpPr txBox="1">
            <a:spLocks noChangeArrowheads="1"/>
          </p:cNvSpPr>
          <p:nvPr/>
        </p:nvSpPr>
        <p:spPr>
          <a:xfrm>
            <a:off x="809349" y="1351435"/>
            <a:ext cx="7942262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enters URL:</a:t>
            </a:r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B64D7167-BDDE-A148-84EB-4FB5D33E4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7390" y="1660654"/>
            <a:ext cx="63784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(containing text, references to 10 jpeg images)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E52A420B-2488-A04D-8D7F-CC71C334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021" y="1414937"/>
            <a:ext cx="7942263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65000"/>
              <a:buFont typeface="Wingdings" pitchFamily="2" charset="2"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www.someSchool.edu/someDepartment/home.index</a:t>
            </a:r>
          </a:p>
        </p:txBody>
      </p:sp>
      <p:grpSp>
        <p:nvGrpSpPr>
          <p:cNvPr id="23" name="Group 44">
            <a:extLst>
              <a:ext uri="{FF2B5EF4-FFF2-40B4-BE49-F238E27FC236}">
                <a16:creationId xmlns:a16="http://schemas.microsoft.com/office/drawing/2014/main" id="{2394097B-A6BF-8042-8504-A7CA070914D8}"/>
              </a:ext>
            </a:extLst>
          </p:cNvPr>
          <p:cNvGrpSpPr>
            <a:grpSpLocks/>
          </p:cNvGrpSpPr>
          <p:nvPr/>
        </p:nvGrpSpPr>
        <p:grpSpPr bwMode="auto">
          <a:xfrm>
            <a:off x="371687" y="2060763"/>
            <a:ext cx="784845" cy="730423"/>
            <a:chOff x="-44" y="1473"/>
            <a:chExt cx="981" cy="1105"/>
          </a:xfrm>
        </p:grpSpPr>
        <p:pic>
          <p:nvPicPr>
            <p:cNvPr id="24" name="Picture 45" descr="desktop_computer_stylized_medium">
              <a:extLst>
                <a:ext uri="{FF2B5EF4-FFF2-40B4-BE49-F238E27FC236}">
                  <a16:creationId xmlns:a16="http://schemas.microsoft.com/office/drawing/2014/main" id="{807C0FED-FCBE-2D4E-A1F2-CBF2C81D3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46">
              <a:extLst>
                <a:ext uri="{FF2B5EF4-FFF2-40B4-BE49-F238E27FC236}">
                  <a16:creationId xmlns:a16="http://schemas.microsoft.com/office/drawing/2014/main" id="{9119D5B0-5ADB-2048-9F8B-D683AC19EA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26" name="Group 47">
            <a:extLst>
              <a:ext uri="{FF2B5EF4-FFF2-40B4-BE49-F238E27FC236}">
                <a16:creationId xmlns:a16="http://schemas.microsoft.com/office/drawing/2014/main" id="{DB78F20D-7762-EC45-A5F7-9DBB8F599433}"/>
              </a:ext>
            </a:extLst>
          </p:cNvPr>
          <p:cNvGrpSpPr>
            <a:grpSpLocks/>
          </p:cNvGrpSpPr>
          <p:nvPr/>
        </p:nvGrpSpPr>
        <p:grpSpPr bwMode="auto">
          <a:xfrm>
            <a:off x="6367322" y="2347016"/>
            <a:ext cx="286234" cy="640019"/>
            <a:chOff x="4140" y="429"/>
            <a:chExt cx="1425" cy="2396"/>
          </a:xfrm>
        </p:grpSpPr>
        <p:sp>
          <p:nvSpPr>
            <p:cNvPr id="27" name="Freeform 48">
              <a:extLst>
                <a:ext uri="{FF2B5EF4-FFF2-40B4-BE49-F238E27FC236}">
                  <a16:creationId xmlns:a16="http://schemas.microsoft.com/office/drawing/2014/main" id="{9F7835DE-1DB5-554B-9435-F2109923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" name="Rectangle 49">
              <a:extLst>
                <a:ext uri="{FF2B5EF4-FFF2-40B4-BE49-F238E27FC236}">
                  <a16:creationId xmlns:a16="http://schemas.microsoft.com/office/drawing/2014/main" id="{D58C67CB-FC2C-6C45-A584-0EE3943CC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429"/>
              <a:ext cx="1048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9" name="Freeform 50">
              <a:extLst>
                <a:ext uri="{FF2B5EF4-FFF2-40B4-BE49-F238E27FC236}">
                  <a16:creationId xmlns:a16="http://schemas.microsoft.com/office/drawing/2014/main" id="{2E7357FA-BE14-7B45-B9C8-D3AD131C80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0" name="Freeform 51">
              <a:extLst>
                <a:ext uri="{FF2B5EF4-FFF2-40B4-BE49-F238E27FC236}">
                  <a16:creationId xmlns:a16="http://schemas.microsoft.com/office/drawing/2014/main" id="{86D743E9-08EF-3443-A09F-9FD39BD6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1" name="Rectangle 52">
              <a:extLst>
                <a:ext uri="{FF2B5EF4-FFF2-40B4-BE49-F238E27FC236}">
                  <a16:creationId xmlns:a16="http://schemas.microsoft.com/office/drawing/2014/main" id="{147C38BE-745B-5043-B214-0B9EA392B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3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2" name="Group 53">
              <a:extLst>
                <a:ext uri="{FF2B5EF4-FFF2-40B4-BE49-F238E27FC236}">
                  <a16:creationId xmlns:a16="http://schemas.microsoft.com/office/drawing/2014/main" id="{FBCFE8CA-D754-EF47-A59B-C987FE1020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7" name="AutoShape 54">
                <a:extLst>
                  <a:ext uri="{FF2B5EF4-FFF2-40B4-BE49-F238E27FC236}">
                    <a16:creationId xmlns:a16="http://schemas.microsoft.com/office/drawing/2014/main" id="{4CB48C03-464D-0344-AF93-DBB0CF131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7" cy="134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8" name="AutoShape 55">
                <a:extLst>
                  <a:ext uri="{FF2B5EF4-FFF2-40B4-BE49-F238E27FC236}">
                    <a16:creationId xmlns:a16="http://schemas.microsoft.com/office/drawing/2014/main" id="{9545D198-3BD7-694B-B5DC-4ED4C79FC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6"/>
                <a:ext cx="694" cy="9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3" name="Rectangle 56">
              <a:extLst>
                <a:ext uri="{FF2B5EF4-FFF2-40B4-BE49-F238E27FC236}">
                  <a16:creationId xmlns:a16="http://schemas.microsoft.com/office/drawing/2014/main" id="{BB7A1A44-103A-4142-BB05-0C014EC72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9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4" name="Group 57">
              <a:extLst>
                <a:ext uri="{FF2B5EF4-FFF2-40B4-BE49-F238E27FC236}">
                  <a16:creationId xmlns:a16="http://schemas.microsoft.com/office/drawing/2014/main" id="{A7308D7F-AFED-CA43-852A-E750251C67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5" name="AutoShape 58">
                <a:extLst>
                  <a:ext uri="{FF2B5EF4-FFF2-40B4-BE49-F238E27FC236}">
                    <a16:creationId xmlns:a16="http://schemas.microsoft.com/office/drawing/2014/main" id="{72E4409D-5ADE-A147-AA65-DA449963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9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6" name="AutoShape 59">
                <a:extLst>
                  <a:ext uri="{FF2B5EF4-FFF2-40B4-BE49-F238E27FC236}">
                    <a16:creationId xmlns:a16="http://schemas.microsoft.com/office/drawing/2014/main" id="{B7CA2B3C-6AEB-7A43-B3B4-4DF7057698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8"/>
                <a:ext cx="690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5" name="Rectangle 60">
              <a:extLst>
                <a:ext uri="{FF2B5EF4-FFF2-40B4-BE49-F238E27FC236}">
                  <a16:creationId xmlns:a16="http://schemas.microsoft.com/office/drawing/2014/main" id="{BA20BEBE-68B5-1249-B593-1C7CD6B37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7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6" name="Rectangle 61">
              <a:extLst>
                <a:ext uri="{FF2B5EF4-FFF2-40B4-BE49-F238E27FC236}">
                  <a16:creationId xmlns:a16="http://schemas.microsoft.com/office/drawing/2014/main" id="{E5963EC5-6FAF-A14D-AB16-7FE0DA31D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4"/>
              <a:ext cx="595" cy="4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7" name="Group 62">
              <a:extLst>
                <a:ext uri="{FF2B5EF4-FFF2-40B4-BE49-F238E27FC236}">
                  <a16:creationId xmlns:a16="http://schemas.microsoft.com/office/drawing/2014/main" id="{A8DEC631-5A58-7849-9209-1EB5AB5695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53" name="AutoShape 63">
                <a:extLst>
                  <a:ext uri="{FF2B5EF4-FFF2-40B4-BE49-F238E27FC236}">
                    <a16:creationId xmlns:a16="http://schemas.microsoft.com/office/drawing/2014/main" id="{6FBD34E3-C5B6-E944-B4E7-984347F69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4" name="AutoShape 64">
                <a:extLst>
                  <a:ext uri="{FF2B5EF4-FFF2-40B4-BE49-F238E27FC236}">
                    <a16:creationId xmlns:a16="http://schemas.microsoft.com/office/drawing/2014/main" id="{444700C5-DD16-7045-A6DF-957B4E655D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38" name="Freeform 65">
              <a:extLst>
                <a:ext uri="{FF2B5EF4-FFF2-40B4-BE49-F238E27FC236}">
                  <a16:creationId xmlns:a16="http://schemas.microsoft.com/office/drawing/2014/main" id="{210F459F-9F66-B847-B785-6AE02157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39" name="Group 66">
              <a:extLst>
                <a:ext uri="{FF2B5EF4-FFF2-40B4-BE49-F238E27FC236}">
                  <a16:creationId xmlns:a16="http://schemas.microsoft.com/office/drawing/2014/main" id="{07904654-EF90-4B4C-B348-E6F299ADAF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51" name="AutoShape 67">
                <a:extLst>
                  <a:ext uri="{FF2B5EF4-FFF2-40B4-BE49-F238E27FC236}">
                    <a16:creationId xmlns:a16="http://schemas.microsoft.com/office/drawing/2014/main" id="{927A6F56-7195-2A4B-A9FF-BD73015A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52" name="AutoShape 68">
                <a:extLst>
                  <a:ext uri="{FF2B5EF4-FFF2-40B4-BE49-F238E27FC236}">
                    <a16:creationId xmlns:a16="http://schemas.microsoft.com/office/drawing/2014/main" id="{AE3156D8-7946-6043-B3B8-2B13B72930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3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0" name="Rectangle 69">
              <a:extLst>
                <a:ext uri="{FF2B5EF4-FFF2-40B4-BE49-F238E27FC236}">
                  <a16:creationId xmlns:a16="http://schemas.microsoft.com/office/drawing/2014/main" id="{CE18F5A0-5742-0B4F-982F-6BC169203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32"/>
              <a:ext cx="68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1" name="Freeform 70">
              <a:extLst>
                <a:ext uri="{FF2B5EF4-FFF2-40B4-BE49-F238E27FC236}">
                  <a16:creationId xmlns:a16="http://schemas.microsoft.com/office/drawing/2014/main" id="{2BD50CD9-1EF1-ED4C-AFCE-14AD1B90C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2" name="Freeform 71">
              <a:extLst>
                <a:ext uri="{FF2B5EF4-FFF2-40B4-BE49-F238E27FC236}">
                  <a16:creationId xmlns:a16="http://schemas.microsoft.com/office/drawing/2014/main" id="{577EA932-97EB-4149-8C8C-9011420A3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3" name="Oval 72">
              <a:extLst>
                <a:ext uri="{FF2B5EF4-FFF2-40B4-BE49-F238E27FC236}">
                  <a16:creationId xmlns:a16="http://schemas.microsoft.com/office/drawing/2014/main" id="{49966F96-01DC-0A43-BCBA-D06A3569E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6" y="2611"/>
              <a:ext cx="49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Freeform 73">
              <a:extLst>
                <a:ext uri="{FF2B5EF4-FFF2-40B4-BE49-F238E27FC236}">
                  <a16:creationId xmlns:a16="http://schemas.microsoft.com/office/drawing/2014/main" id="{F1C686DE-B7D5-2148-BCC7-2FAC2C010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" name="AutoShape 74">
              <a:extLst>
                <a:ext uri="{FF2B5EF4-FFF2-40B4-BE49-F238E27FC236}">
                  <a16:creationId xmlns:a16="http://schemas.microsoft.com/office/drawing/2014/main" id="{F82F43AD-BE0F-344E-BEE9-58D59D825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1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AutoShape 75">
              <a:extLst>
                <a:ext uri="{FF2B5EF4-FFF2-40B4-BE49-F238E27FC236}">
                  <a16:creationId xmlns:a16="http://schemas.microsoft.com/office/drawing/2014/main" id="{50B859D7-FD53-4C47-95AC-855D1B2F3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" y="2712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7" name="Oval 76">
              <a:extLst>
                <a:ext uri="{FF2B5EF4-FFF2-40B4-BE49-F238E27FC236}">
                  <a16:creationId xmlns:a16="http://schemas.microsoft.com/office/drawing/2014/main" id="{83896475-9FE1-9143-9428-50459AAB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3"/>
              <a:ext cx="156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8" name="Oval 77">
              <a:extLst>
                <a:ext uri="{FF2B5EF4-FFF2-40B4-BE49-F238E27FC236}">
                  <a16:creationId xmlns:a16="http://schemas.microsoft.com/office/drawing/2014/main" id="{10EA96BE-EF36-2B49-A03B-AEC8651058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3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49" name="Oval 78">
              <a:extLst>
                <a:ext uri="{FF2B5EF4-FFF2-40B4-BE49-F238E27FC236}">
                  <a16:creationId xmlns:a16="http://schemas.microsoft.com/office/drawing/2014/main" id="{BE8642C4-0C45-D94F-821D-2190EC546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1" y="2380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0" name="Rectangle 79">
              <a:extLst>
                <a:ext uri="{FF2B5EF4-FFF2-40B4-BE49-F238E27FC236}">
                  <a16:creationId xmlns:a16="http://schemas.microsoft.com/office/drawing/2014/main" id="{C9A770C5-A3F8-D845-B1BA-3D43D933CB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1" y="1835"/>
              <a:ext cx="88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9" name="Rectangle 6">
            <a:extLst>
              <a:ext uri="{FF2B5EF4-FFF2-40B4-BE49-F238E27FC236}">
                <a16:creationId xmlns:a16="http://schemas.microsoft.com/office/drawing/2014/main" id="{F5ECC14E-6AC7-4243-86F2-25BD5F2B8464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3200188"/>
            <a:ext cx="5085273" cy="201012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client receives response message containing html file, displays html.  Parsing html file, finds 10 referenced jpeg  objects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D3260771-3905-E24E-8B12-64D566C6B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480" y="4851930"/>
            <a:ext cx="38100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6.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Steps 1-5 repeated for each of 10 jpeg objects</a:t>
            </a:r>
          </a:p>
        </p:txBody>
      </p:sp>
      <p:sp>
        <p:nvSpPr>
          <p:cNvPr id="61" name="Rectangle 8">
            <a:extLst>
              <a:ext uri="{FF2B5EF4-FFF2-40B4-BE49-F238E27FC236}">
                <a16:creationId xmlns:a16="http://schemas.microsoft.com/office/drawing/2014/main" id="{9E1B76BD-C8EB-7245-9B75-E2D499F3E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6580" y="2782360"/>
            <a:ext cx="3810000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4.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HTTP server closes TCP connection. </a:t>
            </a:r>
          </a:p>
        </p:txBody>
      </p:sp>
      <p:sp>
        <p:nvSpPr>
          <p:cNvPr id="65" name="Line 17">
            <a:extLst>
              <a:ext uri="{FF2B5EF4-FFF2-40B4-BE49-F238E27FC236}">
                <a16:creationId xmlns:a16="http://schemas.microsoft.com/office/drawing/2014/main" id="{4F85C1F3-F91B-C04C-B746-8E5570895A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87465" y="3200187"/>
            <a:ext cx="1095375" cy="523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Line 11">
            <a:extLst>
              <a:ext uri="{FF2B5EF4-FFF2-40B4-BE49-F238E27FC236}">
                <a16:creationId xmlns:a16="http://schemas.microsoft.com/office/drawing/2014/main" id="{F8CE636E-DC4B-BA4E-A771-E70EE904F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798691" y="2868166"/>
            <a:ext cx="10658" cy="3480471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3787AF32-7BD3-C144-BD02-222C42900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58" y="5641558"/>
            <a:ext cx="657225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8" name="Text Box 12">
            <a:extLst>
              <a:ext uri="{FF2B5EF4-FFF2-40B4-BE49-F238E27FC236}">
                <a16:creationId xmlns:a16="http://schemas.microsoft.com/office/drawing/2014/main" id="{B3CFBAD8-5CBD-8B48-A941-3E86D5E65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883" y="5563771"/>
            <a:ext cx="673100" cy="406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62" name="Slide Number Placeholder 2">
            <a:extLst>
              <a:ext uri="{FF2B5EF4-FFF2-40B4-BE49-F238E27FC236}">
                <a16:creationId xmlns:a16="http://schemas.microsoft.com/office/drawing/2014/main" id="{805F15D5-7E9E-E54C-BDFB-FEFBBAA1DB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26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Non-persistent HTTP: response time</a:t>
            </a:r>
            <a:endParaRPr lang="en-US" sz="4400" dirty="0"/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6FDB6615-546D-6440-BBC8-3C06990BF0E4}"/>
              </a:ext>
            </a:extLst>
          </p:cNvPr>
          <p:cNvSpPr txBox="1">
            <a:spLocks noChangeArrowheads="1"/>
          </p:cNvSpPr>
          <p:nvPr/>
        </p:nvSpPr>
        <p:spPr>
          <a:xfrm>
            <a:off x="736393" y="1919178"/>
            <a:ext cx="5683502" cy="333733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 (definition):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time for a small packet to travel from client to server and back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response time (per object):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to initiate TCP connection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RTT for HTTP request and first few bytes of HTTP response to return</a:t>
            </a:r>
          </a:p>
          <a:p>
            <a:pPr marL="460375" marR="0" lvl="0" indent="-21590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object/file transmission time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63" name="Line 15">
            <a:extLst>
              <a:ext uri="{FF2B5EF4-FFF2-40B4-BE49-F238E27FC236}">
                <a16:creationId xmlns:a16="http://schemas.microsoft.com/office/drawing/2014/main" id="{4929D219-0DD0-EE4D-B40F-3D0B3F80F653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7229" y="2671284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Line 16">
            <a:extLst>
              <a:ext uri="{FF2B5EF4-FFF2-40B4-BE49-F238E27FC236}">
                <a16:creationId xmlns:a16="http://schemas.microsoft.com/office/drawing/2014/main" id="{8CAAC30A-AACE-CA43-94F8-6356C7DBF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87916" y="2664934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Line 17">
            <a:extLst>
              <a:ext uri="{FF2B5EF4-FFF2-40B4-BE49-F238E27FC236}">
                <a16:creationId xmlns:a16="http://schemas.microsoft.com/office/drawing/2014/main" id="{AF42B5BB-493F-1A4F-A479-A45F6B47212F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516" y="290305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Line 18">
            <a:extLst>
              <a:ext uri="{FF2B5EF4-FFF2-40B4-BE49-F238E27FC236}">
                <a16:creationId xmlns:a16="http://schemas.microsoft.com/office/drawing/2014/main" id="{C9AE042D-B868-CC49-B9F2-374B1A84C6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97229" y="3341209"/>
            <a:ext cx="1673225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Line 19">
            <a:extLst>
              <a:ext uri="{FF2B5EF4-FFF2-40B4-BE49-F238E27FC236}">
                <a16:creationId xmlns:a16="http://schemas.microsoft.com/office/drawing/2014/main" id="{99C22C7D-D82A-5C41-99D1-EA13F12437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5166" y="3849209"/>
            <a:ext cx="1684338" cy="390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AutoShape 21">
            <a:extLst>
              <a:ext uri="{FF2B5EF4-FFF2-40B4-BE49-F238E27FC236}">
                <a16:creationId xmlns:a16="http://schemas.microsoft.com/office/drawing/2014/main" id="{DD02DF36-65CF-F14E-88DF-53BB17EBFDA7}"/>
              </a:ext>
            </a:extLst>
          </p:cNvPr>
          <p:cNvSpPr>
            <a:spLocks/>
          </p:cNvSpPr>
          <p:nvPr/>
        </p:nvSpPr>
        <p:spPr bwMode="auto">
          <a:xfrm>
            <a:off x="9903942" y="4249143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22">
            <a:extLst>
              <a:ext uri="{FF2B5EF4-FFF2-40B4-BE49-F238E27FC236}">
                <a16:creationId xmlns:a16="http://schemas.microsoft.com/office/drawing/2014/main" id="{CCB0A876-D266-4A45-A302-8A1ECD42C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97454" y="3944459"/>
            <a:ext cx="1123577" cy="87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 to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transmit 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</a:t>
            </a:r>
          </a:p>
        </p:txBody>
      </p:sp>
      <p:sp>
        <p:nvSpPr>
          <p:cNvPr id="75" name="Line 23">
            <a:extLst>
              <a:ext uri="{FF2B5EF4-FFF2-40B4-BE49-F238E27FC236}">
                <a16:creationId xmlns:a16="http://schemas.microsoft.com/office/drawing/2014/main" id="{5718D752-EA30-EF40-828E-5D0FFEB1D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6704" y="2877659"/>
            <a:ext cx="3905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Text Box 24">
            <a:extLst>
              <a:ext uri="{FF2B5EF4-FFF2-40B4-BE49-F238E27FC236}">
                <a16:creationId xmlns:a16="http://schemas.microsoft.com/office/drawing/2014/main" id="{8BC58F30-FF48-FF4E-819B-1E40B9095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60" y="2563010"/>
            <a:ext cx="1363707" cy="61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initiate TCP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connection</a:t>
            </a:r>
          </a:p>
        </p:txBody>
      </p:sp>
      <p:sp>
        <p:nvSpPr>
          <p:cNvPr id="77" name="AutoShape 25">
            <a:extLst>
              <a:ext uri="{FF2B5EF4-FFF2-40B4-BE49-F238E27FC236}">
                <a16:creationId xmlns:a16="http://schemas.microsoft.com/office/drawing/2014/main" id="{1676996C-B2C6-6440-BDFC-70D850B75C3C}"/>
              </a:ext>
            </a:extLst>
          </p:cNvPr>
          <p:cNvSpPr>
            <a:spLocks/>
          </p:cNvSpPr>
          <p:nvPr/>
        </p:nvSpPr>
        <p:spPr bwMode="auto">
          <a:xfrm>
            <a:off x="7941641" y="2928459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26">
            <a:extLst>
              <a:ext uri="{FF2B5EF4-FFF2-40B4-BE49-F238E27FC236}">
                <a16:creationId xmlns:a16="http://schemas.microsoft.com/office/drawing/2014/main" id="{86DB8643-EF07-8F4F-9625-5A4CA4A15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9041" y="3139596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981309A0-6209-8843-8011-139102021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5916" y="3782534"/>
            <a:ext cx="3540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 Box 28">
            <a:extLst>
              <a:ext uri="{FF2B5EF4-FFF2-40B4-BE49-F238E27FC236}">
                <a16:creationId xmlns:a16="http://schemas.microsoft.com/office/drawing/2014/main" id="{F8F4F9A2-8F8A-0A49-A582-7B28C50C8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113" y="3589815"/>
            <a:ext cx="1969956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file</a:t>
            </a:r>
          </a:p>
        </p:txBody>
      </p:sp>
      <p:sp>
        <p:nvSpPr>
          <p:cNvPr id="81" name="AutoShape 29">
            <a:extLst>
              <a:ext uri="{FF2B5EF4-FFF2-40B4-BE49-F238E27FC236}">
                <a16:creationId xmlns:a16="http://schemas.microsoft.com/office/drawing/2014/main" id="{38B5D7F5-BB3A-C042-A65C-E340A56B8131}"/>
              </a:ext>
            </a:extLst>
          </p:cNvPr>
          <p:cNvSpPr>
            <a:spLocks/>
          </p:cNvSpPr>
          <p:nvPr/>
        </p:nvSpPr>
        <p:spPr bwMode="auto">
          <a:xfrm>
            <a:off x="7947991" y="3838096"/>
            <a:ext cx="128588" cy="803275"/>
          </a:xfrm>
          <a:prstGeom prst="leftBrace">
            <a:avLst>
              <a:gd name="adj1" fmla="val 52057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Text Box 30">
            <a:extLst>
              <a:ext uri="{FF2B5EF4-FFF2-40B4-BE49-F238E27FC236}">
                <a16:creationId xmlns:a16="http://schemas.microsoft.com/office/drawing/2014/main" id="{F6FF37B4-B442-4047-946B-77B07E91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091" y="4061934"/>
            <a:ext cx="575222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RTT</a:t>
            </a:r>
          </a:p>
        </p:txBody>
      </p:sp>
      <p:sp>
        <p:nvSpPr>
          <p:cNvPr id="83" name="Line 35">
            <a:extLst>
              <a:ext uri="{FF2B5EF4-FFF2-40B4-BE49-F238E27FC236}">
                <a16:creationId xmlns:a16="http://schemas.microsoft.com/office/drawing/2014/main" id="{1D97958B-3B35-E742-B7C6-848FC7C172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8988" y="4805006"/>
            <a:ext cx="361323" cy="2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Text Box 36">
            <a:extLst>
              <a:ext uri="{FF2B5EF4-FFF2-40B4-BE49-F238E27FC236}">
                <a16:creationId xmlns:a16="http://schemas.microsoft.com/office/drawing/2014/main" id="{24A3B2D9-8989-434A-9FC2-223A7BF47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684" y="4617233"/>
            <a:ext cx="1647627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file received</a:t>
            </a:r>
          </a:p>
        </p:txBody>
      </p:sp>
      <p:sp>
        <p:nvSpPr>
          <p:cNvPr id="85" name="Text Box 37">
            <a:extLst>
              <a:ext uri="{FF2B5EF4-FFF2-40B4-BE49-F238E27FC236}">
                <a16:creationId xmlns:a16="http://schemas.microsoft.com/office/drawing/2014/main" id="{5F7EC06B-E293-DF46-888B-439F61ED3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1804" y="5517671"/>
            <a:ext cx="663964" cy="3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86" name="Text Box 38">
            <a:extLst>
              <a:ext uri="{FF2B5EF4-FFF2-40B4-BE49-F238E27FC236}">
                <a16:creationId xmlns:a16="http://schemas.microsoft.com/office/drawing/2014/main" id="{29F1D00D-DC1A-684B-8E6D-3829DD416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9791" y="5500209"/>
            <a:ext cx="66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87" name="Group 43">
            <a:extLst>
              <a:ext uri="{FF2B5EF4-FFF2-40B4-BE49-F238E27FC236}">
                <a16:creationId xmlns:a16="http://schemas.microsoft.com/office/drawing/2014/main" id="{541F6086-47C8-874D-8AA5-F7E42EE4D031}"/>
              </a:ext>
            </a:extLst>
          </p:cNvPr>
          <p:cNvGrpSpPr>
            <a:grpSpLocks/>
          </p:cNvGrpSpPr>
          <p:nvPr/>
        </p:nvGrpSpPr>
        <p:grpSpPr bwMode="auto">
          <a:xfrm>
            <a:off x="9687891" y="1898171"/>
            <a:ext cx="423863" cy="684213"/>
            <a:chOff x="4140" y="429"/>
            <a:chExt cx="1425" cy="2396"/>
          </a:xfrm>
        </p:grpSpPr>
        <p:sp>
          <p:nvSpPr>
            <p:cNvPr id="88" name="Freeform 44">
              <a:extLst>
                <a:ext uri="{FF2B5EF4-FFF2-40B4-BE49-F238E27FC236}">
                  <a16:creationId xmlns:a16="http://schemas.microsoft.com/office/drawing/2014/main" id="{6DAF6B62-B819-F74E-96B5-613320600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ectangle 45">
              <a:extLst>
                <a:ext uri="{FF2B5EF4-FFF2-40B4-BE49-F238E27FC236}">
                  <a16:creationId xmlns:a16="http://schemas.microsoft.com/office/drawing/2014/main" id="{50F7D37B-F313-5C49-8576-42FF33D8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Freeform 46">
              <a:extLst>
                <a:ext uri="{FF2B5EF4-FFF2-40B4-BE49-F238E27FC236}">
                  <a16:creationId xmlns:a16="http://schemas.microsoft.com/office/drawing/2014/main" id="{87E40F45-93DC-2B4E-ADDC-55D37D40B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47">
              <a:extLst>
                <a:ext uri="{FF2B5EF4-FFF2-40B4-BE49-F238E27FC236}">
                  <a16:creationId xmlns:a16="http://schemas.microsoft.com/office/drawing/2014/main" id="{7B112D55-79F9-1F4D-B446-8C88751FF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Rectangle 48">
              <a:extLst>
                <a:ext uri="{FF2B5EF4-FFF2-40B4-BE49-F238E27FC236}">
                  <a16:creationId xmlns:a16="http://schemas.microsoft.com/office/drawing/2014/main" id="{956D8EF0-FF87-9E4B-887E-2B313EF7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3" name="Group 49">
              <a:extLst>
                <a:ext uri="{FF2B5EF4-FFF2-40B4-BE49-F238E27FC236}">
                  <a16:creationId xmlns:a16="http://schemas.microsoft.com/office/drawing/2014/main" id="{66F581E1-4301-C04A-BC92-0FE36983E2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8" name="AutoShape 50">
                <a:extLst>
                  <a:ext uri="{FF2B5EF4-FFF2-40B4-BE49-F238E27FC236}">
                    <a16:creationId xmlns:a16="http://schemas.microsoft.com/office/drawing/2014/main" id="{060EE10F-40BB-F147-A18B-D592D4900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9" name="AutoShape 51">
                <a:extLst>
                  <a:ext uri="{FF2B5EF4-FFF2-40B4-BE49-F238E27FC236}">
                    <a16:creationId xmlns:a16="http://schemas.microsoft.com/office/drawing/2014/main" id="{964C81AE-2600-6248-820C-48DB107C0A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4" name="Rectangle 52">
              <a:extLst>
                <a:ext uri="{FF2B5EF4-FFF2-40B4-BE49-F238E27FC236}">
                  <a16:creationId xmlns:a16="http://schemas.microsoft.com/office/drawing/2014/main" id="{0B3B5D85-0106-D947-B9AB-3DEF402BD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5" name="Group 53">
              <a:extLst>
                <a:ext uri="{FF2B5EF4-FFF2-40B4-BE49-F238E27FC236}">
                  <a16:creationId xmlns:a16="http://schemas.microsoft.com/office/drawing/2014/main" id="{21E327E2-0D3F-BB45-88FA-94BE824723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6" name="AutoShape 54">
                <a:extLst>
                  <a:ext uri="{FF2B5EF4-FFF2-40B4-BE49-F238E27FC236}">
                    <a16:creationId xmlns:a16="http://schemas.microsoft.com/office/drawing/2014/main" id="{A09779CB-5E1C-FF46-9276-B827DEE6B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AutoShape 55">
                <a:extLst>
                  <a:ext uri="{FF2B5EF4-FFF2-40B4-BE49-F238E27FC236}">
                    <a16:creationId xmlns:a16="http://schemas.microsoft.com/office/drawing/2014/main" id="{67162A33-48AB-8447-8BA1-9899B1EFA7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6" name="Rectangle 56">
              <a:extLst>
                <a:ext uri="{FF2B5EF4-FFF2-40B4-BE49-F238E27FC236}">
                  <a16:creationId xmlns:a16="http://schemas.microsoft.com/office/drawing/2014/main" id="{C0727CA6-9309-D04B-829F-614EF5BEA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7" name="Rectangle 57">
              <a:extLst>
                <a:ext uri="{FF2B5EF4-FFF2-40B4-BE49-F238E27FC236}">
                  <a16:creationId xmlns:a16="http://schemas.microsoft.com/office/drawing/2014/main" id="{17B7496E-619F-B745-A3B6-4EDDE39B5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98" name="Group 58">
              <a:extLst>
                <a:ext uri="{FF2B5EF4-FFF2-40B4-BE49-F238E27FC236}">
                  <a16:creationId xmlns:a16="http://schemas.microsoft.com/office/drawing/2014/main" id="{B3F5CCBA-FB37-F741-A1BE-6A326312AB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" name="AutoShape 59">
                <a:extLst>
                  <a:ext uri="{FF2B5EF4-FFF2-40B4-BE49-F238E27FC236}">
                    <a16:creationId xmlns:a16="http://schemas.microsoft.com/office/drawing/2014/main" id="{DEAAF06F-764B-A04C-A4F4-4AF808C89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5" name="AutoShape 60">
                <a:extLst>
                  <a:ext uri="{FF2B5EF4-FFF2-40B4-BE49-F238E27FC236}">
                    <a16:creationId xmlns:a16="http://schemas.microsoft.com/office/drawing/2014/main" id="{73A61CB6-ED08-FD4B-8F83-3336B8F827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99" name="Freeform 61">
              <a:extLst>
                <a:ext uri="{FF2B5EF4-FFF2-40B4-BE49-F238E27FC236}">
                  <a16:creationId xmlns:a16="http://schemas.microsoft.com/office/drawing/2014/main" id="{1AB063BC-5497-FD41-9B58-4C27970B6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" name="Group 62">
              <a:extLst>
                <a:ext uri="{FF2B5EF4-FFF2-40B4-BE49-F238E27FC236}">
                  <a16:creationId xmlns:a16="http://schemas.microsoft.com/office/drawing/2014/main" id="{20634D40-DCFD-8449-B684-70B31A9B35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2" name="AutoShape 63">
                <a:extLst>
                  <a:ext uri="{FF2B5EF4-FFF2-40B4-BE49-F238E27FC236}">
                    <a16:creationId xmlns:a16="http://schemas.microsoft.com/office/drawing/2014/main" id="{F58EC583-5702-1E4B-A6F2-1309BD877B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3" name="AutoShape 64">
                <a:extLst>
                  <a:ext uri="{FF2B5EF4-FFF2-40B4-BE49-F238E27FC236}">
                    <a16:creationId xmlns:a16="http://schemas.microsoft.com/office/drawing/2014/main" id="{DB3DA62B-8007-4E4C-93B9-0F102F104C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01" name="Rectangle 65">
              <a:extLst>
                <a:ext uri="{FF2B5EF4-FFF2-40B4-BE49-F238E27FC236}">
                  <a16:creationId xmlns:a16="http://schemas.microsoft.com/office/drawing/2014/main" id="{C31A2516-63E0-E740-AE1D-B59F6C976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2" name="Freeform 66">
              <a:extLst>
                <a:ext uri="{FF2B5EF4-FFF2-40B4-BE49-F238E27FC236}">
                  <a16:creationId xmlns:a16="http://schemas.microsoft.com/office/drawing/2014/main" id="{B8246D8C-6855-C044-A8BA-8F170062C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67">
              <a:extLst>
                <a:ext uri="{FF2B5EF4-FFF2-40B4-BE49-F238E27FC236}">
                  <a16:creationId xmlns:a16="http://schemas.microsoft.com/office/drawing/2014/main" id="{924E847A-F4E0-DA4B-8D4E-A56FEAA691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Oval 68">
              <a:extLst>
                <a:ext uri="{FF2B5EF4-FFF2-40B4-BE49-F238E27FC236}">
                  <a16:creationId xmlns:a16="http://schemas.microsoft.com/office/drawing/2014/main" id="{8CAE9087-3C8E-F24B-A512-CEB1940F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5" name="Freeform 69">
              <a:extLst>
                <a:ext uri="{FF2B5EF4-FFF2-40B4-BE49-F238E27FC236}">
                  <a16:creationId xmlns:a16="http://schemas.microsoft.com/office/drawing/2014/main" id="{2AB5FE84-419E-EB41-B46F-B90EA821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AutoShape 70">
              <a:extLst>
                <a:ext uri="{FF2B5EF4-FFF2-40B4-BE49-F238E27FC236}">
                  <a16:creationId xmlns:a16="http://schemas.microsoft.com/office/drawing/2014/main" id="{5044997C-6434-1F4E-951A-58848E528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AutoShape 71">
              <a:extLst>
                <a:ext uri="{FF2B5EF4-FFF2-40B4-BE49-F238E27FC236}">
                  <a16:creationId xmlns:a16="http://schemas.microsoft.com/office/drawing/2014/main" id="{E0E22BAF-7B23-B44C-827B-153E00211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Oval 72">
              <a:extLst>
                <a:ext uri="{FF2B5EF4-FFF2-40B4-BE49-F238E27FC236}">
                  <a16:creationId xmlns:a16="http://schemas.microsoft.com/office/drawing/2014/main" id="{E772A220-7A72-DF4C-B4F3-72E6DDF1F7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Oval 73">
              <a:extLst>
                <a:ext uri="{FF2B5EF4-FFF2-40B4-BE49-F238E27FC236}">
                  <a16:creationId xmlns:a16="http://schemas.microsoft.com/office/drawing/2014/main" id="{E52F28FE-19A0-E943-AE0B-DEEA922220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0" name="Oval 74">
              <a:extLst>
                <a:ext uri="{FF2B5EF4-FFF2-40B4-BE49-F238E27FC236}">
                  <a16:creationId xmlns:a16="http://schemas.microsoft.com/office/drawing/2014/main" id="{679A21A4-960E-C240-991F-7A91E9D33D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1" name="Rectangle 75">
              <a:extLst>
                <a:ext uri="{FF2B5EF4-FFF2-40B4-BE49-F238E27FC236}">
                  <a16:creationId xmlns:a16="http://schemas.microsoft.com/office/drawing/2014/main" id="{5FE7BC29-1F3A-FC4D-B0A8-E7C985E21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20" name="Group 76">
            <a:extLst>
              <a:ext uri="{FF2B5EF4-FFF2-40B4-BE49-F238E27FC236}">
                <a16:creationId xmlns:a16="http://schemas.microsoft.com/office/drawing/2014/main" id="{ACB35F9B-E584-6A4C-A928-821626F2884C}"/>
              </a:ext>
            </a:extLst>
          </p:cNvPr>
          <p:cNvGrpSpPr>
            <a:grpSpLocks/>
          </p:cNvGrpSpPr>
          <p:nvPr/>
        </p:nvGrpSpPr>
        <p:grpSpPr bwMode="auto">
          <a:xfrm>
            <a:off x="7686054" y="1920396"/>
            <a:ext cx="698500" cy="709613"/>
            <a:chOff x="-44" y="1473"/>
            <a:chExt cx="981" cy="1105"/>
          </a:xfrm>
        </p:grpSpPr>
        <p:pic>
          <p:nvPicPr>
            <p:cNvPr id="121" name="Picture 77" descr="desktop_computer_stylized_medium">
              <a:extLst>
                <a:ext uri="{FF2B5EF4-FFF2-40B4-BE49-F238E27FC236}">
                  <a16:creationId xmlns:a16="http://schemas.microsoft.com/office/drawing/2014/main" id="{C2C6AD66-1148-CD4D-99F7-5C6A689E28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Freeform 78">
              <a:extLst>
                <a:ext uri="{FF2B5EF4-FFF2-40B4-BE49-F238E27FC236}">
                  <a16:creationId xmlns:a16="http://schemas.microsoft.com/office/drawing/2014/main" id="{40C43405-EE8F-6348-9658-64CCF319FF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Freeform 1">
            <a:extLst>
              <a:ext uri="{FF2B5EF4-FFF2-40B4-BE49-F238E27FC236}">
                <a16:creationId xmlns:a16="http://schemas.microsoft.com/office/drawing/2014/main" id="{2D3ED81E-7823-0B47-8E02-97411E72ACFD}"/>
              </a:ext>
            </a:extLst>
          </p:cNvPr>
          <p:cNvSpPr/>
          <p:nvPr/>
        </p:nvSpPr>
        <p:spPr>
          <a:xfrm>
            <a:off x="8188984" y="4246818"/>
            <a:ext cx="1700270" cy="558188"/>
          </a:xfrm>
          <a:custGeom>
            <a:avLst/>
            <a:gdLst>
              <a:gd name="connsiteX0" fmla="*/ 0 w 1700270"/>
              <a:gd name="connsiteY0" fmla="*/ 389262 h 543498"/>
              <a:gd name="connsiteX1" fmla="*/ 1700270 w 1700270"/>
              <a:gd name="connsiteY1" fmla="*/ 0 h 543498"/>
              <a:gd name="connsiteX2" fmla="*/ 1696598 w 1700270"/>
              <a:gd name="connsiteY2" fmla="*/ 176269 h 543498"/>
              <a:gd name="connsiteX3" fmla="*/ 0 w 1700270"/>
              <a:gd name="connsiteY3" fmla="*/ 543498 h 543498"/>
              <a:gd name="connsiteX4" fmla="*/ 0 w 1700270"/>
              <a:gd name="connsiteY4" fmla="*/ 389262 h 543498"/>
              <a:gd name="connsiteX0" fmla="*/ 0 w 1700270"/>
              <a:gd name="connsiteY0" fmla="*/ 389262 h 558188"/>
              <a:gd name="connsiteX1" fmla="*/ 1700270 w 1700270"/>
              <a:gd name="connsiteY1" fmla="*/ 0 h 558188"/>
              <a:gd name="connsiteX2" fmla="*/ 1696598 w 1700270"/>
              <a:gd name="connsiteY2" fmla="*/ 176269 h 558188"/>
              <a:gd name="connsiteX3" fmla="*/ 7344 w 1700270"/>
              <a:gd name="connsiteY3" fmla="*/ 558188 h 558188"/>
              <a:gd name="connsiteX4" fmla="*/ 0 w 1700270"/>
              <a:gd name="connsiteY4" fmla="*/ 389262 h 558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0270" h="558188">
                <a:moveTo>
                  <a:pt x="0" y="389262"/>
                </a:moveTo>
                <a:lnTo>
                  <a:pt x="1700270" y="0"/>
                </a:lnTo>
                <a:lnTo>
                  <a:pt x="1696598" y="176269"/>
                </a:lnTo>
                <a:lnTo>
                  <a:pt x="7344" y="558188"/>
                </a:lnTo>
                <a:lnTo>
                  <a:pt x="0" y="389262"/>
                </a:lnTo>
                <a:close/>
              </a:path>
            </a:pathLst>
          </a:custGeom>
          <a:solidFill>
            <a:srgbClr val="0000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AutoShape 21">
            <a:extLst>
              <a:ext uri="{FF2B5EF4-FFF2-40B4-BE49-F238E27FC236}">
                <a16:creationId xmlns:a16="http://schemas.microsoft.com/office/drawing/2014/main" id="{B46E8531-A1AB-F94F-83A6-88018FC274AE}"/>
              </a:ext>
            </a:extLst>
          </p:cNvPr>
          <p:cNvSpPr>
            <a:spLocks/>
          </p:cNvSpPr>
          <p:nvPr/>
        </p:nvSpPr>
        <p:spPr bwMode="auto">
          <a:xfrm flipH="1" flipV="1">
            <a:off x="8069711" y="4643267"/>
            <a:ext cx="99857" cy="161739"/>
          </a:xfrm>
          <a:prstGeom prst="rightBrace">
            <a:avLst>
              <a:gd name="adj1" fmla="val 2039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BF7570-9992-2546-969B-3F60B086818E}"/>
              </a:ext>
            </a:extLst>
          </p:cNvPr>
          <p:cNvSpPr txBox="1"/>
          <p:nvPr/>
        </p:nvSpPr>
        <p:spPr>
          <a:xfrm>
            <a:off x="1056514" y="5919854"/>
            <a:ext cx="925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Non-persistent HTTP response time =  2RTT+ file transmission 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Slide Number Placeholder 2">
            <a:extLst>
              <a:ext uri="{FF2B5EF4-FFF2-40B4-BE49-F238E27FC236}">
                <a16:creationId xmlns:a16="http://schemas.microsoft.com/office/drawing/2014/main" id="{7E482904-1521-274F-AE73-DF7E96ACE7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71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Persistent HTTP </a:t>
            </a:r>
            <a:r>
              <a:rPr lang="en-US" altLang="en-US" sz="3200" dirty="0">
                <a:cs typeface="Calibri" panose="020F0502020204030204" pitchFamily="34" charset="0"/>
              </a:rPr>
              <a:t>(HTTP 1.1)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B14C937-79C9-6642-8B0C-15F130B4AF98}"/>
              </a:ext>
            </a:extLst>
          </p:cNvPr>
          <p:cNvSpPr txBox="1">
            <a:spLocks noChangeArrowheads="1"/>
          </p:cNvSpPr>
          <p:nvPr/>
        </p:nvSpPr>
        <p:spPr>
          <a:xfrm>
            <a:off x="798691" y="1401764"/>
            <a:ext cx="5165547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Non-persistent HTTP issues: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requires 2 RTTs per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OS overhead for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each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TCP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browsers often open multiple parallel TCP connections to fetch referenced objects in parallel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996C596E-CBDC-1641-AE54-06AC7ADF3759}"/>
              </a:ext>
            </a:extLst>
          </p:cNvPr>
          <p:cNvSpPr txBox="1">
            <a:spLocks noChangeArrowheads="1"/>
          </p:cNvSpPr>
          <p:nvPr/>
        </p:nvSpPr>
        <p:spPr>
          <a:xfrm>
            <a:off x="6227762" y="1414463"/>
            <a:ext cx="5735053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marR="0" lvl="0" indent="-215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Persistent  HTTP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(HTTP1.1):</a:t>
            </a:r>
            <a:endParaRPr kumimoji="0" lang="en-US" sz="3200" b="0" i="1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server leaves connection open after sending response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messages  between same client/server sent over open connection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sends requests as soon as it encounters a referenced object</a:t>
            </a:r>
          </a:p>
          <a:p>
            <a:pPr marL="346075" marR="0" lvl="0" indent="-2174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little as one RTT for all the referenced objects (cutting response time in half)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C9DB959-15FC-7A47-B54E-965B407AA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25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HTTP request </a:t>
            </a:r>
            <a:r>
              <a:rPr lang="en-US" altLang="en-US" dirty="0">
                <a:cs typeface="Calibri" panose="020F0502020204030204" pitchFamily="34" charset="0"/>
              </a:rPr>
              <a:t>m</a:t>
            </a:r>
            <a:r>
              <a:rPr lang="en-US" altLang="en-US" sz="4400" dirty="0">
                <a:cs typeface="Calibri" panose="020F0502020204030204" pitchFamily="34" charset="0"/>
              </a:rPr>
              <a:t>essage</a:t>
            </a:r>
            <a:endParaRPr lang="en-US" sz="4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1ECE79-BBE4-B646-A84C-F451AD02B983}"/>
              </a:ext>
            </a:extLst>
          </p:cNvPr>
          <p:cNvSpPr txBox="1">
            <a:spLocks noChangeArrowheads="1"/>
          </p:cNvSpPr>
          <p:nvPr/>
        </p:nvSpPr>
        <p:spPr>
          <a:xfrm>
            <a:off x="533400" y="1444625"/>
            <a:ext cx="11658600" cy="1429204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two types of HTTP messages: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,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HTTP request message: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ASCII (human-readable format)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9D189007-4005-564E-B421-909E89E9E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77" y="4189643"/>
            <a:ext cx="1071127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FD47085-0DF5-F849-923F-6D72DB7EB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0046" y="3323999"/>
            <a:ext cx="7921878" cy="2342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GET /index.html HTTP/1.1\r\n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Host: www-net.cs.umass.edu\r\n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User-Agent: Mozilla/5.0 (Macintosh; Intel Mac OS X 10.15; rv:80.0) Gecko/20100101 Firefox/80.0 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Accept: text/html,application/xhtml+xml\r\n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Accept-Language: en-us,en;q=0.5\r\n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Accept-Encoding: gzip,deflate\r\n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Connection: keep-alive\r\n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C8212B-5FF3-1B41-8A79-6C4F774EA6B6}"/>
              </a:ext>
            </a:extLst>
          </p:cNvPr>
          <p:cNvGrpSpPr/>
          <p:nvPr/>
        </p:nvGrpSpPr>
        <p:grpSpPr>
          <a:xfrm>
            <a:off x="7524296" y="2623511"/>
            <a:ext cx="2834575" cy="849313"/>
            <a:chOff x="7524296" y="2554061"/>
            <a:chExt cx="2834575" cy="849313"/>
          </a:xfrm>
        </p:grpSpPr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3F48C300-763A-B54F-B0A7-01186DC913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24296" y="2841399"/>
              <a:ext cx="166688" cy="514350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6AE4689D-D5B0-114C-898E-652FE11462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5096" y="2554061"/>
              <a:ext cx="278377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 character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BF17A6F8-488B-914D-8FD5-D0101F59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7496" y="2850924"/>
              <a:ext cx="214930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line-feed character</a:t>
              </a:r>
            </a:p>
          </p:txBody>
        </p:sp>
        <p:sp>
          <p:nvSpPr>
            <p:cNvPr id="20" name="Line 20">
              <a:extLst>
                <a:ext uri="{FF2B5EF4-FFF2-40B4-BE49-F238E27FC236}">
                  <a16:creationId xmlns:a16="http://schemas.microsoft.com/office/drawing/2014/main" id="{36550CDC-D06A-104F-8EAA-1F14B32B7AF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05284" y="3150961"/>
              <a:ext cx="80962" cy="252413"/>
            </a:xfrm>
            <a:prstGeom prst="line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D1DA586-D2C5-594D-BC4F-D63F85BDFA27}"/>
              </a:ext>
            </a:extLst>
          </p:cNvPr>
          <p:cNvGrpSpPr/>
          <p:nvPr/>
        </p:nvGrpSpPr>
        <p:grpSpPr>
          <a:xfrm>
            <a:off x="304572" y="3050979"/>
            <a:ext cx="3691165" cy="830997"/>
            <a:chOff x="304572" y="3050979"/>
            <a:chExt cx="3691165" cy="830997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B6C3DB56-846D-8E43-9453-A014201ECC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572" y="3050979"/>
              <a:ext cx="316315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request line (GET, POST,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HEAD commands)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EF472D7-7102-3D4F-8FB9-8F68234EDD8D}"/>
                </a:ext>
              </a:extLst>
            </p:cNvPr>
            <p:cNvCxnSpPr>
              <a:cxnSpLocks/>
            </p:cNvCxnSpPr>
            <p:nvPr/>
          </p:nvCxnSpPr>
          <p:spPr>
            <a:xfrm>
              <a:off x="2558822" y="3471412"/>
              <a:ext cx="1436915" cy="0"/>
            </a:xfrm>
            <a:prstGeom prst="straightConnector1">
              <a:avLst/>
            </a:prstGeom>
            <a:ln w="19050">
              <a:solidFill>
                <a:srgbClr val="0000A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EE239-9E6A-4845-9F03-74B240F246F8}"/>
              </a:ext>
            </a:extLst>
          </p:cNvPr>
          <p:cNvGrpSpPr/>
          <p:nvPr/>
        </p:nvGrpSpPr>
        <p:grpSpPr>
          <a:xfrm>
            <a:off x="743905" y="5548787"/>
            <a:ext cx="7763054" cy="1145473"/>
            <a:chOff x="743905" y="5548787"/>
            <a:chExt cx="7763054" cy="1145473"/>
          </a:xfrm>
        </p:grpSpPr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6CA9B985-18B2-6347-8689-E6656C0254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99984" y="5710011"/>
              <a:ext cx="511175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DED6E2F1-61E7-E241-8E2D-ADEC5E8A80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3905" y="5548787"/>
              <a:ext cx="277163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carriage return, line feed at start of line indicates end of header lines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EF5DEF07-DC95-F343-B9CA-F9BD40638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0046" y="6171973"/>
              <a:ext cx="4506913" cy="52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* Check out the online interactive exercises for more examples: h</a:t>
              </a:r>
              <a:r>
                <a:rPr kumimoji="0" lang="en-US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ttp://gaia.cs.umass.edu/kurose_ross/interactive/</a:t>
              </a:r>
            </a:p>
          </p:txBody>
        </p:sp>
      </p:grpSp>
      <p:sp>
        <p:nvSpPr>
          <p:cNvPr id="5" name="Left Brace 4">
            <a:extLst>
              <a:ext uri="{FF2B5EF4-FFF2-40B4-BE49-F238E27FC236}">
                <a16:creationId xmlns:a16="http://schemas.microsoft.com/office/drawing/2014/main" id="{36B9FB67-1AD8-6146-8926-BFEB803718A3}"/>
              </a:ext>
            </a:extLst>
          </p:cNvPr>
          <p:cNvSpPr/>
          <p:nvPr/>
        </p:nvSpPr>
        <p:spPr>
          <a:xfrm>
            <a:off x="3812583" y="3704095"/>
            <a:ext cx="217442" cy="1797803"/>
          </a:xfrm>
          <a:prstGeom prst="leftBrace">
            <a:avLst/>
          </a:prstGeom>
          <a:ln w="19050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F809E13-4068-2140-8EEF-80CD03B5F69C}"/>
              </a:ext>
            </a:extLst>
          </p:cNvPr>
          <p:cNvSpPr/>
          <p:nvPr/>
        </p:nvSpPr>
        <p:spPr>
          <a:xfrm>
            <a:off x="4019515" y="3331027"/>
            <a:ext cx="6620718" cy="302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D7502B-9EA4-9D49-A251-DB91BDC6BB3C}"/>
              </a:ext>
            </a:extLst>
          </p:cNvPr>
          <p:cNvSpPr/>
          <p:nvPr/>
        </p:nvSpPr>
        <p:spPr>
          <a:xfrm>
            <a:off x="2726871" y="3599519"/>
            <a:ext cx="8392886" cy="19685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Slide Number Placeholder 2">
            <a:extLst>
              <a:ext uri="{FF2B5EF4-FFF2-40B4-BE49-F238E27FC236}">
                <a16:creationId xmlns:a16="http://schemas.microsoft.com/office/drawing/2014/main" id="{C3381709-4DCC-204B-A742-66F4884C7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858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request message: general format</a:t>
            </a:r>
            <a:endParaRPr lang="en-US" sz="4400" dirty="0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CAB95007-032C-1849-B460-3E4D66901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4472" y="1752600"/>
            <a:ext cx="1030287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request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0CB38CB5-45F7-C847-AE71-4F4C5B6FDC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709" y="2768600"/>
            <a:ext cx="974725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lines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645219C-0302-5E46-AE15-64BD65153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534" y="2338387"/>
            <a:ext cx="346075" cy="181927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AFB1EEC-4EBF-6E41-B9CB-E4B01F15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2184" y="2287587"/>
            <a:ext cx="290513" cy="2017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009CBE09-CA75-A245-B675-9042959F1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0484" y="4394200"/>
            <a:ext cx="712788" cy="12160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7" name="Text Box 16">
            <a:extLst>
              <a:ext uri="{FF2B5EF4-FFF2-40B4-BE49-F238E27FC236}">
                <a16:creationId xmlns:a16="http://schemas.microsoft.com/office/drawing/2014/main" id="{548D8BC5-234B-1340-9AE4-2B7B4CCDF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1297" y="4959350"/>
            <a:ext cx="735012" cy="3667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body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8BE22D39-29E3-DB4E-8BB7-B366225B4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934" y="1789112"/>
            <a:ext cx="5638800" cy="4460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29" name="Line 22">
            <a:extLst>
              <a:ext uri="{FF2B5EF4-FFF2-40B4-BE49-F238E27FC236}">
                <a16:creationId xmlns:a16="http://schemas.microsoft.com/office/drawing/2014/main" id="{E517253E-A702-9F4B-B692-C2D297AE8C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80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9A3ED2FB-B252-C14F-B645-419D36E7F292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25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B2B62443-11E1-2B43-9DCA-4AE37C7E4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06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04CD6AC7-3A8A-D448-ACDB-A1CAAAE458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084" y="178593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Line 26">
            <a:extLst>
              <a:ext uri="{FF2B5EF4-FFF2-40B4-BE49-F238E27FC236}">
                <a16:creationId xmlns:a16="http://schemas.microsoft.com/office/drawing/2014/main" id="{116D6361-9C6F-384A-940A-DBEE668B1738}"/>
              </a:ext>
            </a:extLst>
          </p:cNvPr>
          <p:cNvSpPr>
            <a:spLocks noChangeShapeType="1"/>
          </p:cNvSpPr>
          <p:nvPr/>
        </p:nvSpPr>
        <p:spPr bwMode="auto">
          <a:xfrm>
            <a:off x="766783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Line 27">
            <a:extLst>
              <a:ext uri="{FF2B5EF4-FFF2-40B4-BE49-F238E27FC236}">
                <a16:creationId xmlns:a16="http://schemas.microsoft.com/office/drawing/2014/main" id="{66F44111-14E6-9047-91A5-35A207202184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5984" y="1792287"/>
            <a:ext cx="0" cy="438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 Box 28">
            <a:extLst>
              <a:ext uri="{FF2B5EF4-FFF2-40B4-BE49-F238E27FC236}">
                <a16:creationId xmlns:a16="http://schemas.microsoft.com/office/drawing/2014/main" id="{101CD148-0CB6-B64C-B622-686BDB7E0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3759" y="1816100"/>
            <a:ext cx="10302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method</a:t>
            </a:r>
          </a:p>
        </p:txBody>
      </p:sp>
      <p:sp>
        <p:nvSpPr>
          <p:cNvPr id="36" name="Text Box 29">
            <a:extLst>
              <a:ext uri="{FF2B5EF4-FFF2-40B4-BE49-F238E27FC236}">
                <a16:creationId xmlns:a16="http://schemas.microsoft.com/office/drawing/2014/main" id="{803519B0-4DBB-0446-BBAE-FAAA993CE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809" y="179705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2AE14B96-40BF-C44D-B226-47487039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1109" y="1803400"/>
            <a:ext cx="452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sp</a:t>
            </a:r>
          </a:p>
        </p:txBody>
      </p:sp>
      <p:sp>
        <p:nvSpPr>
          <p:cNvPr id="38" name="Text Box 31">
            <a:extLst>
              <a:ext uri="{FF2B5EF4-FFF2-40B4-BE49-F238E27FC236}">
                <a16:creationId xmlns:a16="http://schemas.microsoft.com/office/drawing/2014/main" id="{499F11E0-2AAF-FC46-939A-844BDA8F3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3709" y="1809750"/>
            <a:ext cx="403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cr</a:t>
            </a: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74D4C75B-57F6-FC40-A95F-1EA89717E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609" y="1820862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lf</a:t>
            </a:r>
          </a:p>
        </p:txBody>
      </p:sp>
      <p:sp>
        <p:nvSpPr>
          <p:cNvPr id="40" name="Text Box 33">
            <a:extLst>
              <a:ext uri="{FF2B5EF4-FFF2-40B4-BE49-F238E27FC236}">
                <a16:creationId xmlns:a16="http://schemas.microsoft.com/office/drawing/2014/main" id="{D3CF33E6-800C-C34A-9A2F-34E6C60D7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1659" y="1803400"/>
            <a:ext cx="1003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version</a:t>
            </a:r>
          </a:p>
        </p:txBody>
      </p:sp>
      <p:sp>
        <p:nvSpPr>
          <p:cNvPr id="41" name="Text Box 34">
            <a:extLst>
              <a:ext uri="{FF2B5EF4-FFF2-40B4-BE49-F238E27FC236}">
                <a16:creationId xmlns:a16="http://schemas.microsoft.com/office/drawing/2014/main" id="{064EF9BF-C55B-3041-B970-830A38934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6059" y="1816100"/>
            <a:ext cx="6937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URL</a:t>
            </a:r>
          </a:p>
        </p:txBody>
      </p:sp>
      <p:grpSp>
        <p:nvGrpSpPr>
          <p:cNvPr id="42" name="Group 45">
            <a:extLst>
              <a:ext uri="{FF2B5EF4-FFF2-40B4-BE49-F238E27FC236}">
                <a16:creationId xmlns:a16="http://schemas.microsoft.com/office/drawing/2014/main" id="{BF6F8085-A891-0844-94E6-578F3AFB50F3}"/>
              </a:ext>
            </a:extLst>
          </p:cNvPr>
          <p:cNvGrpSpPr>
            <a:grpSpLocks/>
          </p:cNvGrpSpPr>
          <p:nvPr/>
        </p:nvGrpSpPr>
        <p:grpSpPr bwMode="auto">
          <a:xfrm>
            <a:off x="2879934" y="2233612"/>
            <a:ext cx="4565650" cy="446088"/>
            <a:chOff x="192" y="1894"/>
            <a:chExt cx="2876" cy="281"/>
          </a:xfrm>
        </p:grpSpPr>
        <p:sp>
          <p:nvSpPr>
            <p:cNvPr id="43" name="Rectangle 35">
              <a:extLst>
                <a:ext uri="{FF2B5EF4-FFF2-40B4-BE49-F238E27FC236}">
                  <a16:creationId xmlns:a16="http://schemas.microsoft.com/office/drawing/2014/main" id="{37CAD855-2626-9B4A-87B5-BBFB2178C7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4" name="Line 36">
              <a:extLst>
                <a:ext uri="{FF2B5EF4-FFF2-40B4-BE49-F238E27FC236}">
                  <a16:creationId xmlns:a16="http://schemas.microsoft.com/office/drawing/2014/main" id="{3882514C-0ADC-584D-AAA4-E4882A2DE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Line 37">
              <a:extLst>
                <a:ext uri="{FF2B5EF4-FFF2-40B4-BE49-F238E27FC236}">
                  <a16:creationId xmlns:a16="http://schemas.microsoft.com/office/drawing/2014/main" id="{688D6AB7-0894-2D4A-9EE3-CF8BFFA306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Line 39">
              <a:extLst>
                <a:ext uri="{FF2B5EF4-FFF2-40B4-BE49-F238E27FC236}">
                  <a16:creationId xmlns:a16="http://schemas.microsoft.com/office/drawing/2014/main" id="{8B2EC183-EB51-C64D-B126-461EEABB1E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Line 40">
              <a:extLst>
                <a:ext uri="{FF2B5EF4-FFF2-40B4-BE49-F238E27FC236}">
                  <a16:creationId xmlns:a16="http://schemas.microsoft.com/office/drawing/2014/main" id="{4DE50D57-00F5-134E-8F40-FDF9648315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 Box 41">
              <a:extLst>
                <a:ext uri="{FF2B5EF4-FFF2-40B4-BE49-F238E27FC236}">
                  <a16:creationId xmlns:a16="http://schemas.microsoft.com/office/drawing/2014/main" id="{54D07A27-F429-7046-9310-3A09B05FC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49" name="Text Box 42">
              <a:extLst>
                <a:ext uri="{FF2B5EF4-FFF2-40B4-BE49-F238E27FC236}">
                  <a16:creationId xmlns:a16="http://schemas.microsoft.com/office/drawing/2014/main" id="{C2EDB89B-2549-D34E-89E0-D083A1B07D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50" name="Text Box 43">
              <a:extLst>
                <a:ext uri="{FF2B5EF4-FFF2-40B4-BE49-F238E27FC236}">
                  <a16:creationId xmlns:a16="http://schemas.microsoft.com/office/drawing/2014/main" id="{C7C20190-6015-D24C-8172-D12AE7AC2A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51" name="Text Box 44">
              <a:extLst>
                <a:ext uri="{FF2B5EF4-FFF2-40B4-BE49-F238E27FC236}">
                  <a16:creationId xmlns:a16="http://schemas.microsoft.com/office/drawing/2014/main" id="{9D74CC94-6309-9D4E-AC17-7834303D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grpSp>
        <p:nvGrpSpPr>
          <p:cNvPr id="52" name="Group 46">
            <a:extLst>
              <a:ext uri="{FF2B5EF4-FFF2-40B4-BE49-F238E27FC236}">
                <a16:creationId xmlns:a16="http://schemas.microsoft.com/office/drawing/2014/main" id="{F763EEE1-8E7B-574B-9B12-C02141AD6CEE}"/>
              </a:ext>
            </a:extLst>
          </p:cNvPr>
          <p:cNvGrpSpPr>
            <a:grpSpLocks/>
          </p:cNvGrpSpPr>
          <p:nvPr/>
        </p:nvGrpSpPr>
        <p:grpSpPr bwMode="auto">
          <a:xfrm>
            <a:off x="2876759" y="3709987"/>
            <a:ext cx="4565650" cy="446088"/>
            <a:chOff x="192" y="1894"/>
            <a:chExt cx="2876" cy="281"/>
          </a:xfrm>
        </p:grpSpPr>
        <p:sp>
          <p:nvSpPr>
            <p:cNvPr id="53" name="Rectangle 47">
              <a:extLst>
                <a:ext uri="{FF2B5EF4-FFF2-40B4-BE49-F238E27FC236}">
                  <a16:creationId xmlns:a16="http://schemas.microsoft.com/office/drawing/2014/main" id="{03037660-A975-AC41-9666-AFCCB3A0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" y="1894"/>
              <a:ext cx="2876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Line 48">
              <a:extLst>
                <a:ext uri="{FF2B5EF4-FFF2-40B4-BE49-F238E27FC236}">
                  <a16:creationId xmlns:a16="http://schemas.microsoft.com/office/drawing/2014/main" id="{7DAB01D5-4A4C-0848-8E97-EACA6A36C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0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Line 49">
              <a:extLst>
                <a:ext uri="{FF2B5EF4-FFF2-40B4-BE49-F238E27FC236}">
                  <a16:creationId xmlns:a16="http://schemas.microsoft.com/office/drawing/2014/main" id="{12F13F26-AF12-FB44-9B51-D0B6944C6D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2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Line 50">
              <a:extLst>
                <a:ext uri="{FF2B5EF4-FFF2-40B4-BE49-F238E27FC236}">
                  <a16:creationId xmlns:a16="http://schemas.microsoft.com/office/drawing/2014/main" id="{781CA89B-E86B-F843-A1BF-431E567922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8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Line 51">
              <a:extLst>
                <a:ext uri="{FF2B5EF4-FFF2-40B4-BE49-F238E27FC236}">
                  <a16:creationId xmlns:a16="http://schemas.microsoft.com/office/drawing/2014/main" id="{74911CA3-EBEB-B142-B4CE-F45E57712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4" y="1896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Text Box 52">
              <a:extLst>
                <a:ext uri="{FF2B5EF4-FFF2-40B4-BE49-F238E27FC236}">
                  <a16:creationId xmlns:a16="http://schemas.microsoft.com/office/drawing/2014/main" id="{D0CB791B-5400-C244-A515-F158CF9A23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8" y="1907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59" name="Text Box 53">
              <a:extLst>
                <a:ext uri="{FF2B5EF4-FFF2-40B4-BE49-F238E27FC236}">
                  <a16:creationId xmlns:a16="http://schemas.microsoft.com/office/drawing/2014/main" id="{E5D6E821-F80C-7046-BF97-7FA229C97D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4" y="191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  <p:sp>
          <p:nvSpPr>
            <p:cNvPr id="60" name="Text Box 54">
              <a:extLst>
                <a:ext uri="{FF2B5EF4-FFF2-40B4-BE49-F238E27FC236}">
                  <a16:creationId xmlns:a16="http://schemas.microsoft.com/office/drawing/2014/main" id="{5F6B0327-AD11-4545-B4F6-735084B85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2" y="1895"/>
              <a:ext cx="49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value</a:t>
              </a:r>
            </a:p>
          </p:txBody>
        </p:sp>
        <p:sp>
          <p:nvSpPr>
            <p:cNvPr id="61" name="Text Box 55">
              <a:extLst>
                <a:ext uri="{FF2B5EF4-FFF2-40B4-BE49-F238E27FC236}">
                  <a16:creationId xmlns:a16="http://schemas.microsoft.com/office/drawing/2014/main" id="{95580CF6-5A42-2640-82F1-B4775A071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" y="1903"/>
              <a:ext cx="13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header field name</a:t>
              </a:r>
            </a:p>
          </p:txBody>
        </p:sp>
      </p:grpSp>
      <p:sp>
        <p:nvSpPr>
          <p:cNvPr id="62" name="Line 56">
            <a:extLst>
              <a:ext uri="{FF2B5EF4-FFF2-40B4-BE49-F238E27FC236}">
                <a16:creationId xmlns:a16="http://schemas.microsoft.com/office/drawing/2014/main" id="{923CEA11-D6DF-1C46-A3A4-FD9F81E7CB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879934" y="26812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3" name="Group 61">
            <a:extLst>
              <a:ext uri="{FF2B5EF4-FFF2-40B4-BE49-F238E27FC236}">
                <a16:creationId xmlns:a16="http://schemas.microsoft.com/office/drawing/2014/main" id="{331FDA17-3586-0A4D-9D97-B7C360855EC7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2905125"/>
            <a:ext cx="331788" cy="461962"/>
            <a:chOff x="462" y="1727"/>
            <a:chExt cx="209" cy="291"/>
          </a:xfrm>
        </p:grpSpPr>
        <p:sp>
          <p:nvSpPr>
            <p:cNvPr id="64" name="Rectangle 59">
              <a:extLst>
                <a:ext uri="{FF2B5EF4-FFF2-40B4-BE49-F238E27FC236}">
                  <a16:creationId xmlns:a16="http://schemas.microsoft.com/office/drawing/2014/main" id="{C1850415-E4E6-744B-A59A-4CBBE0004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5" name="Text Box 57">
              <a:extLst>
                <a:ext uri="{FF2B5EF4-FFF2-40B4-BE49-F238E27FC236}">
                  <a16:creationId xmlns:a16="http://schemas.microsoft.com/office/drawing/2014/main" id="{26A802CD-661F-6548-9B20-03447D673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66" name="Text Box 58">
              <a:extLst>
                <a:ext uri="{FF2B5EF4-FFF2-40B4-BE49-F238E27FC236}">
                  <a16:creationId xmlns:a16="http://schemas.microsoft.com/office/drawing/2014/main" id="{5857CADE-C5FA-4D45-86A4-A527BB0999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67" name="Line 62">
            <a:extLst>
              <a:ext uri="{FF2B5EF4-FFF2-40B4-BE49-F238E27FC236}">
                <a16:creationId xmlns:a16="http://schemas.microsoft.com/office/drawing/2014/main" id="{4AD99966-51D9-144F-843E-CA57BB5A9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43997" y="2668587"/>
            <a:ext cx="0" cy="1041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8" name="Group 63">
            <a:extLst>
              <a:ext uri="{FF2B5EF4-FFF2-40B4-BE49-F238E27FC236}">
                <a16:creationId xmlns:a16="http://schemas.microsoft.com/office/drawing/2014/main" id="{21BE7B05-C0E3-2847-AA19-1D559561D8E0}"/>
              </a:ext>
            </a:extLst>
          </p:cNvPr>
          <p:cNvGrpSpPr>
            <a:grpSpLocks/>
          </p:cNvGrpSpPr>
          <p:nvPr/>
        </p:nvGrpSpPr>
        <p:grpSpPr bwMode="auto">
          <a:xfrm>
            <a:off x="7275722" y="2892425"/>
            <a:ext cx="331787" cy="461962"/>
            <a:chOff x="462" y="1727"/>
            <a:chExt cx="209" cy="291"/>
          </a:xfrm>
        </p:grpSpPr>
        <p:sp>
          <p:nvSpPr>
            <p:cNvPr id="69" name="Rectangle 64">
              <a:extLst>
                <a:ext uri="{FF2B5EF4-FFF2-40B4-BE49-F238E27FC236}">
                  <a16:creationId xmlns:a16="http://schemas.microsoft.com/office/drawing/2014/main" id="{1068B7F8-AE57-0A4E-92E6-32182A78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Text Box 65">
              <a:extLst>
                <a:ext uri="{FF2B5EF4-FFF2-40B4-BE49-F238E27FC236}">
                  <a16:creationId xmlns:a16="http://schemas.microsoft.com/office/drawing/2014/main" id="{304BAA75-EDF9-3049-8146-D4E3B77D4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71" name="Text Box 66">
              <a:extLst>
                <a:ext uri="{FF2B5EF4-FFF2-40B4-BE49-F238E27FC236}">
                  <a16:creationId xmlns:a16="http://schemas.microsoft.com/office/drawing/2014/main" id="{7B98EC85-B737-7A4A-B367-0CDBC6B023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72" name="Group 77">
            <a:extLst>
              <a:ext uri="{FF2B5EF4-FFF2-40B4-BE49-F238E27FC236}">
                <a16:creationId xmlns:a16="http://schemas.microsoft.com/office/drawing/2014/main" id="{3F072947-4F12-CC4D-A114-F6AA680D477F}"/>
              </a:ext>
            </a:extLst>
          </p:cNvPr>
          <p:cNvGrpSpPr>
            <a:grpSpLocks/>
          </p:cNvGrpSpPr>
          <p:nvPr/>
        </p:nvGrpSpPr>
        <p:grpSpPr bwMode="auto">
          <a:xfrm>
            <a:off x="2875172" y="4156075"/>
            <a:ext cx="963612" cy="446087"/>
            <a:chOff x="3105" y="2650"/>
            <a:chExt cx="607" cy="281"/>
          </a:xfrm>
        </p:grpSpPr>
        <p:sp>
          <p:nvSpPr>
            <p:cNvPr id="73" name="Rectangle 68">
              <a:extLst>
                <a:ext uri="{FF2B5EF4-FFF2-40B4-BE49-F238E27FC236}">
                  <a16:creationId xmlns:a16="http://schemas.microsoft.com/office/drawing/2014/main" id="{B30322FD-E3EE-8748-B949-5646BF3FD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5" y="2650"/>
              <a:ext cx="607" cy="28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4" name="Line 72">
              <a:extLst>
                <a:ext uri="{FF2B5EF4-FFF2-40B4-BE49-F238E27FC236}">
                  <a16:creationId xmlns:a16="http://schemas.microsoft.com/office/drawing/2014/main" id="{48E1F9CF-9FEF-5347-B932-F18E52F7D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6" y="2652"/>
              <a:ext cx="0" cy="27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 Box 73">
              <a:extLst>
                <a:ext uri="{FF2B5EF4-FFF2-40B4-BE49-F238E27FC236}">
                  <a16:creationId xmlns:a16="http://schemas.microsoft.com/office/drawing/2014/main" id="{3F1DCBAA-5080-0B49-ADD4-12FFFAF8A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40" y="2663"/>
              <a:ext cx="2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cr</a:t>
              </a:r>
            </a:p>
          </p:txBody>
        </p:sp>
        <p:sp>
          <p:nvSpPr>
            <p:cNvPr id="76" name="Text Box 74">
              <a:extLst>
                <a:ext uri="{FF2B5EF4-FFF2-40B4-BE49-F238E27FC236}">
                  <a16:creationId xmlns:a16="http://schemas.microsoft.com/office/drawing/2014/main" id="{30F8DE49-8702-8242-B74B-8F1C10B8D2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6" y="2670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lf</a:t>
              </a:r>
            </a:p>
          </p:txBody>
        </p:sp>
      </p:grpSp>
      <p:sp>
        <p:nvSpPr>
          <p:cNvPr id="77" name="Rectangle 78">
            <a:extLst>
              <a:ext uri="{FF2B5EF4-FFF2-40B4-BE49-F238E27FC236}">
                <a16:creationId xmlns:a16="http://schemas.microsoft.com/office/drawing/2014/main" id="{6229F0FB-98BB-B944-85C4-25A52FBA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172" y="4603750"/>
            <a:ext cx="5170487" cy="11207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Text Box 80">
            <a:extLst>
              <a:ext uri="{FF2B5EF4-FFF2-40B4-BE49-F238E27FC236}">
                <a16:creationId xmlns:a16="http://schemas.microsoft.com/office/drawing/2014/main" id="{15C2EA86-0F4F-3247-A569-CE038874C4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922" y="4927600"/>
            <a:ext cx="1411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entity body</a:t>
            </a:r>
          </a:p>
        </p:txBody>
      </p:sp>
      <p:grpSp>
        <p:nvGrpSpPr>
          <p:cNvPr id="79" name="Group 81">
            <a:extLst>
              <a:ext uri="{FF2B5EF4-FFF2-40B4-BE49-F238E27FC236}">
                <a16:creationId xmlns:a16="http://schemas.microsoft.com/office/drawing/2014/main" id="{FBD71B37-ADDE-7A46-9420-5D7F558DE36A}"/>
              </a:ext>
            </a:extLst>
          </p:cNvPr>
          <p:cNvGrpSpPr>
            <a:grpSpLocks/>
          </p:cNvGrpSpPr>
          <p:nvPr/>
        </p:nvGrpSpPr>
        <p:grpSpPr bwMode="auto">
          <a:xfrm>
            <a:off x="2711659" y="4941887"/>
            <a:ext cx="331788" cy="461963"/>
            <a:chOff x="462" y="1727"/>
            <a:chExt cx="209" cy="291"/>
          </a:xfrm>
        </p:grpSpPr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EB685F5D-49A7-714D-B0CE-A681FE471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1" name="Text Box 83">
              <a:extLst>
                <a:ext uri="{FF2B5EF4-FFF2-40B4-BE49-F238E27FC236}">
                  <a16:creationId xmlns:a16="http://schemas.microsoft.com/office/drawing/2014/main" id="{F39503FA-5AF7-1343-97ED-74063A1F12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2" name="Text Box 84">
              <a:extLst>
                <a:ext uri="{FF2B5EF4-FFF2-40B4-BE49-F238E27FC236}">
                  <a16:creationId xmlns:a16="http://schemas.microsoft.com/office/drawing/2014/main" id="{65445F71-0392-1545-8E73-EFFA475F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grpSp>
        <p:nvGrpSpPr>
          <p:cNvPr id="83" name="Group 85">
            <a:extLst>
              <a:ext uri="{FF2B5EF4-FFF2-40B4-BE49-F238E27FC236}">
                <a16:creationId xmlns:a16="http://schemas.microsoft.com/office/drawing/2014/main" id="{948FB213-CBD1-754F-9A31-92B73ABB091D}"/>
              </a:ext>
            </a:extLst>
          </p:cNvPr>
          <p:cNvGrpSpPr>
            <a:grpSpLocks/>
          </p:cNvGrpSpPr>
          <p:nvPr/>
        </p:nvGrpSpPr>
        <p:grpSpPr bwMode="auto">
          <a:xfrm>
            <a:off x="7871034" y="4932362"/>
            <a:ext cx="331788" cy="461963"/>
            <a:chOff x="462" y="1727"/>
            <a:chExt cx="209" cy="291"/>
          </a:xfrm>
        </p:grpSpPr>
        <p:sp>
          <p:nvSpPr>
            <p:cNvPr id="84" name="Rectangle 86">
              <a:extLst>
                <a:ext uri="{FF2B5EF4-FFF2-40B4-BE49-F238E27FC236}">
                  <a16:creationId xmlns:a16="http://schemas.microsoft.com/office/drawing/2014/main" id="{2099BE28-2CBD-FA47-A576-86B1CF474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" y="1854"/>
              <a:ext cx="56" cy="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85" name="Text Box 87">
              <a:extLst>
                <a:ext uri="{FF2B5EF4-FFF2-40B4-BE49-F238E27FC236}">
                  <a16:creationId xmlns:a16="http://schemas.microsoft.com/office/drawing/2014/main" id="{94AB5515-CA17-A64C-8C42-F07410243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27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  <p:sp>
          <p:nvSpPr>
            <p:cNvPr id="86" name="Text Box 88">
              <a:extLst>
                <a:ext uri="{FF2B5EF4-FFF2-40B4-BE49-F238E27FC236}">
                  <a16:creationId xmlns:a16="http://schemas.microsoft.com/office/drawing/2014/main" id="{157CE15D-905D-5B44-91B2-249371FA4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" y="1768"/>
              <a:ext cx="20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~</a:t>
              </a:r>
            </a:p>
          </p:txBody>
        </p:sp>
      </p:grpSp>
      <p:sp>
        <p:nvSpPr>
          <p:cNvPr id="87" name="Slide Number Placeholder 2">
            <a:extLst>
              <a:ext uri="{FF2B5EF4-FFF2-40B4-BE49-F238E27FC236}">
                <a16:creationId xmlns:a16="http://schemas.microsoft.com/office/drawing/2014/main" id="{09896B4E-767E-074F-8EDA-CDA62F290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3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Other HTTP request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essages</a:t>
            </a:r>
            <a:endParaRPr lang="en-US" sz="4400" dirty="0"/>
          </a:p>
        </p:txBody>
      </p:sp>
      <p:sp>
        <p:nvSpPr>
          <p:cNvPr id="87" name="Rectangle 3">
            <a:extLst>
              <a:ext uri="{FF2B5EF4-FFF2-40B4-BE49-F238E27FC236}">
                <a16:creationId xmlns:a16="http://schemas.microsoft.com/office/drawing/2014/main" id="{25316CA5-99B5-7F45-AFB7-B3A2CBFABDDC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1727394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 often includes form input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input sent from client to server in entity body of HTTP POST request message</a:t>
            </a:r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EC7D421B-4EDF-C343-AB2D-4624467F5415}"/>
              </a:ext>
            </a:extLst>
          </p:cNvPr>
          <p:cNvSpPr txBox="1">
            <a:spLocks noChangeArrowheads="1"/>
          </p:cNvSpPr>
          <p:nvPr/>
        </p:nvSpPr>
        <p:spPr>
          <a:xfrm>
            <a:off x="685573" y="4466964"/>
            <a:ext cx="5541055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GET method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(for sending data to server):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include user data in URL field of HTTP GET request message (following a ‘?’):</a:t>
            </a:r>
          </a:p>
        </p:txBody>
      </p:sp>
      <p:sp>
        <p:nvSpPr>
          <p:cNvPr id="89" name="Text Box 5">
            <a:extLst>
              <a:ext uri="{FF2B5EF4-FFF2-40B4-BE49-F238E27FC236}">
                <a16:creationId xmlns:a16="http://schemas.microsoft.com/office/drawing/2014/main" id="{B785588B-2DEA-474F-89CA-2613413F7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2" y="5806133"/>
            <a:ext cx="6280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www.somesite.com/animalsearch?monkeys&amp;banana</a:t>
            </a:r>
          </a:p>
        </p:txBody>
      </p:sp>
      <p:sp>
        <p:nvSpPr>
          <p:cNvPr id="90" name="Rectangle 3">
            <a:extLst>
              <a:ext uri="{FF2B5EF4-FFF2-40B4-BE49-F238E27FC236}">
                <a16:creationId xmlns:a16="http://schemas.microsoft.com/office/drawing/2014/main" id="{F9FB5262-4D63-A149-A391-3CDD424427AC}"/>
              </a:ext>
            </a:extLst>
          </p:cNvPr>
          <p:cNvSpPr txBox="1">
            <a:spLocks noChangeArrowheads="1"/>
          </p:cNvSpPr>
          <p:nvPr/>
        </p:nvSpPr>
        <p:spPr>
          <a:xfrm>
            <a:off x="6991758" y="1752600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HEAD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requests headers (only) that would be returned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if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specified URL were requested  with an HTTP GET method. </a:t>
            </a:r>
          </a:p>
        </p:txBody>
      </p:sp>
      <p:sp>
        <p:nvSpPr>
          <p:cNvPr id="91" name="Rectangle 3">
            <a:extLst>
              <a:ext uri="{FF2B5EF4-FFF2-40B4-BE49-F238E27FC236}">
                <a16:creationId xmlns:a16="http://schemas.microsoft.com/office/drawing/2014/main" id="{2D3C6453-B336-C04B-8A91-4E7D3B632FEB}"/>
              </a:ext>
            </a:extLst>
          </p:cNvPr>
          <p:cNvSpPr txBox="1">
            <a:spLocks noChangeArrowheads="1"/>
          </p:cNvSpPr>
          <p:nvPr/>
        </p:nvSpPr>
        <p:spPr>
          <a:xfrm>
            <a:off x="6993371" y="3839527"/>
            <a:ext cx="4684713" cy="1701606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PUT method: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uploads new file (object) to server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completely replaces file that exists at specified URL with content in entity body of POST HTTP request message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0C538BA-1C71-0F4D-B753-A7D597D98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24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m</a:t>
            </a:r>
            <a:r>
              <a:rPr lang="en-US" altLang="en-US" sz="4400" dirty="0">
                <a:ea typeface="ＭＳ Ｐゴシック" panose="020B0600070205080204" pitchFamily="34" charset="-128"/>
              </a:rPr>
              <a:t>essage</a:t>
            </a:r>
            <a:endParaRPr lang="en-US" sz="4400" dirty="0"/>
          </a:p>
        </p:txBody>
      </p:sp>
      <p:sp>
        <p:nvSpPr>
          <p:cNvPr id="87" name="Text Box 5">
            <a:extLst>
              <a:ext uri="{FF2B5EF4-FFF2-40B4-BE49-F238E27FC236}">
                <a16:creationId xmlns:a16="http://schemas.microsoft.com/office/drawing/2014/main" id="{A994AECC-DC16-7847-B8EE-F2F612ABB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1555730"/>
            <a:ext cx="405611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line (protocol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status phrase)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0" name="Text Box 8">
            <a:extLst>
              <a:ext uri="{FF2B5EF4-FFF2-40B4-BE49-F238E27FC236}">
                <a16:creationId xmlns:a16="http://schemas.microsoft.com/office/drawing/2014/main" id="{9695B2A1-768B-CE41-87A1-8D564F953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79618" y="2984961"/>
            <a:ext cx="107112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header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lines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2" name="Text Box 10">
            <a:extLst>
              <a:ext uri="{FF2B5EF4-FFF2-40B4-BE49-F238E27FC236}">
                <a16:creationId xmlns:a16="http://schemas.microsoft.com/office/drawing/2014/main" id="{71D3CD43-9088-2144-992C-3A77F783A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397" y="4607159"/>
            <a:ext cx="3602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data, e.g.,  requested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HTML file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A3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3" name="Rectangle 15">
            <a:extLst>
              <a:ext uri="{FF2B5EF4-FFF2-40B4-BE49-F238E27FC236}">
                <a16:creationId xmlns:a16="http://schemas.microsoft.com/office/drawing/2014/main" id="{AE1D96B5-48F4-B842-9424-43BC570F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1481" y="1710879"/>
            <a:ext cx="6311900" cy="3490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HTTP/1.1 200 OK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Date: Tue, 08 Sep 2020 00:53:20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Server: Apache/2.4.6 (CentOS) OpenSSL/1.0.2k-fips PHP/7.4.9 mod_perl/2.0.11 Perl/v5.16.3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Last-Modified: Tue, 01 Mar 2016 18:57:50 GMT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ETag: "a5b-52d015789ee9e"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Accept-Ranges: bytes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Content-Length: 2651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 pitchFamily="2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Content-Type: text/html; charset=UTF-8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\r\n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ＭＳ Ｐゴシック" panose="020B0600070205080204" pitchFamily="34" charset="-128"/>
                <a:cs typeface="+mn-cs"/>
              </a:rPr>
              <a:t>data data data data data ... </a:t>
            </a:r>
            <a:endParaRPr kumimoji="0" lang="en-US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1248C33-8978-FA4A-B68D-07F7345C9C4D}"/>
              </a:ext>
            </a:extLst>
          </p:cNvPr>
          <p:cNvCxnSpPr>
            <a:cxnSpLocks/>
          </p:cNvCxnSpPr>
          <p:nvPr/>
        </p:nvCxnSpPr>
        <p:spPr>
          <a:xfrm>
            <a:off x="3593872" y="1845820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1C1D39C-E830-C840-962A-5EF5A5C89548}"/>
              </a:ext>
            </a:extLst>
          </p:cNvPr>
          <p:cNvCxnSpPr>
            <a:cxnSpLocks/>
          </p:cNvCxnSpPr>
          <p:nvPr/>
        </p:nvCxnSpPr>
        <p:spPr>
          <a:xfrm>
            <a:off x="3642857" y="4850277"/>
            <a:ext cx="1436915" cy="0"/>
          </a:xfrm>
          <a:prstGeom prst="straightConnector1">
            <a:avLst/>
          </a:prstGeom>
          <a:ln w="19050">
            <a:solidFill>
              <a:srgbClr val="0000A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">
            <a:extLst>
              <a:ext uri="{FF2B5EF4-FFF2-40B4-BE49-F238E27FC236}">
                <a16:creationId xmlns:a16="http://schemas.microsoft.com/office/drawing/2014/main" id="{2551C779-9290-AD4E-91BD-E60A7E927A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630" y="6155251"/>
            <a:ext cx="95213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* Check out the online interactive exercises for more examples: h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ttp://gaia.cs.umass.edu/kurose_ross/interactive/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A44120-8306-2742-A6C5-833CF39C2053}"/>
              </a:ext>
            </a:extLst>
          </p:cNvPr>
          <p:cNvSpPr/>
          <p:nvPr/>
        </p:nvSpPr>
        <p:spPr>
          <a:xfrm>
            <a:off x="506185" y="4724398"/>
            <a:ext cx="10733315" cy="1894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7B4A04F6-6325-3B46-B996-B1257F5CC1D8}"/>
              </a:ext>
            </a:extLst>
          </p:cNvPr>
          <p:cNvSpPr/>
          <p:nvPr/>
        </p:nvSpPr>
        <p:spPr>
          <a:xfrm>
            <a:off x="4963885" y="2057400"/>
            <a:ext cx="261258" cy="2694214"/>
          </a:xfrm>
          <a:prstGeom prst="leftBrace">
            <a:avLst/>
          </a:prstGeom>
          <a:ln w="22225">
            <a:solidFill>
              <a:srgbClr val="0000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0BCB5-3B5E-AE49-AE9B-AE6FFB902BA8}"/>
              </a:ext>
            </a:extLst>
          </p:cNvPr>
          <p:cNvSpPr/>
          <p:nvPr/>
        </p:nvSpPr>
        <p:spPr>
          <a:xfrm>
            <a:off x="4359729" y="2041072"/>
            <a:ext cx="7151914" cy="2982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7232E2-6D04-AD43-8E7F-3073A3A01F08}"/>
              </a:ext>
            </a:extLst>
          </p:cNvPr>
          <p:cNvSpPr/>
          <p:nvPr/>
        </p:nvSpPr>
        <p:spPr>
          <a:xfrm>
            <a:off x="3858986" y="2939143"/>
            <a:ext cx="7151914" cy="13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1A72BEEE-6164-8340-B1FC-05E6C79CF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8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cs typeface="Calibri" panose="020F0502020204030204" pitchFamily="34" charset="0"/>
              </a:rPr>
              <a:t>Application </a:t>
            </a:r>
            <a:r>
              <a:rPr lang="en-US" altLang="en-US" dirty="0">
                <a:cs typeface="Calibri" panose="020F0502020204030204" pitchFamily="34" charset="0"/>
              </a:rPr>
              <a:t>l</a:t>
            </a:r>
            <a:r>
              <a:rPr lang="en-US" altLang="en-US" sz="4400" dirty="0">
                <a:cs typeface="Calibri" panose="020F0502020204030204" pitchFamily="34" charset="0"/>
              </a:rPr>
              <a:t>ayer: overview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747307" y="1406319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Our goals: </a:t>
            </a:r>
          </a:p>
          <a:p>
            <a:pPr marL="460375" marR="0" lvl="0" indent="-3460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conceptual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and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implementation aspects of application-layer protocols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transport-layer service models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client-server paradigm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peer-to-peer paradigm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 panose="020B0600070205080204" pitchFamily="34" charset="-128"/>
              <a:cs typeface="+mn-cs"/>
            </a:endParaRP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FE695BD-369F-8C4A-ACAD-42671E1C0719}"/>
              </a:ext>
            </a:extLst>
          </p:cNvPr>
          <p:cNvSpPr txBox="1">
            <a:spLocks noChangeArrowheads="1"/>
          </p:cNvSpPr>
          <p:nvPr/>
        </p:nvSpPr>
        <p:spPr>
          <a:xfrm>
            <a:off x="6516985" y="1399497"/>
            <a:ext cx="5405262" cy="47990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learn about protocols by examining popular application-layer protocols and infrastructure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HTTP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SMTP, IMAP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video streaming systems, CDNs</a:t>
            </a:r>
          </a:p>
          <a:p>
            <a:pPr marL="349250" marR="0" lvl="0" indent="-349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programming network applications</a:t>
            </a:r>
          </a:p>
          <a:p>
            <a:pPr marL="692150" marR="0" lvl="1" indent="-34925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socket API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995738BC-ECEC-DD4F-BBFF-ED532C851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51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430001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HTTP response </a:t>
            </a:r>
            <a:r>
              <a:rPr lang="en-US" altLang="en-US" dirty="0">
                <a:ea typeface="ＭＳ Ｐゴシック" panose="020B0600070205080204" pitchFamily="34" charset="-128"/>
              </a:rPr>
              <a:t>s</a:t>
            </a:r>
            <a:r>
              <a:rPr lang="en-US" altLang="en-US" sz="4400" dirty="0">
                <a:ea typeface="ＭＳ Ｐゴシック" panose="020B0600070205080204" pitchFamily="34" charset="-128"/>
              </a:rPr>
              <a:t>tatus </a:t>
            </a:r>
            <a:r>
              <a:rPr lang="en-US" altLang="en-US" dirty="0">
                <a:ea typeface="ＭＳ Ｐゴシック" panose="020B0600070205080204" pitchFamily="34" charset="-128"/>
              </a:rPr>
              <a:t>c</a:t>
            </a:r>
            <a:r>
              <a:rPr lang="en-US" altLang="en-US" sz="4400" dirty="0">
                <a:ea typeface="ＭＳ Ｐゴシック" panose="020B0600070205080204" pitchFamily="34" charset="-128"/>
              </a:rPr>
              <a:t>odes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7D9FAF8-ACB6-2648-AF49-4F1CA2DD361E}"/>
              </a:ext>
            </a:extLst>
          </p:cNvPr>
          <p:cNvSpPr txBox="1">
            <a:spLocks noChangeArrowheads="1"/>
          </p:cNvSpPr>
          <p:nvPr/>
        </p:nvSpPr>
        <p:spPr>
          <a:xfrm>
            <a:off x="1179871" y="2274314"/>
            <a:ext cx="10678300" cy="41687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200 OK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succeeded, requested object later in this message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301 Moved Permanently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object moved, new location specified later in this message (in Location: field)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400 Bad Request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 msg not understood by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404 Not Found</a:t>
            </a:r>
          </a:p>
          <a:p>
            <a:pPr marL="695325" marR="0" lvl="1" indent="-231775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requested document not found on this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505 HTTP Version Not Supported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8C98F9E3-E57A-7844-89F3-A6331B046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691" y="1325562"/>
            <a:ext cx="1085628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0838" indent="-350838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50838" marR="0" lvl="0" indent="-350838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status code appears in 1st line in server-to-client response message.</a:t>
            </a:r>
          </a:p>
          <a:p>
            <a:pPr marL="350838" marR="0" lvl="0" indent="-3508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some sample codes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F3EBF3D-1991-B942-BC94-7A161F525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65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Trying out HTTP (client side) for yourself</a:t>
            </a:r>
            <a:endParaRPr lang="en-US" sz="4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4162CB5-536A-4D40-94FC-6A99B52D37CF}"/>
              </a:ext>
            </a:extLst>
          </p:cNvPr>
          <p:cNvSpPr txBox="1">
            <a:spLocks noChangeArrowheads="1"/>
          </p:cNvSpPr>
          <p:nvPr/>
        </p:nvSpPr>
        <p:spPr>
          <a:xfrm>
            <a:off x="579438" y="1474924"/>
            <a:ext cx="8096250" cy="46672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1. netcat to your favorite Web server: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5AD8FC5E-7EF6-5D4A-947A-76F9FAC50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1461" y="1932221"/>
            <a:ext cx="5852372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238125" marR="0" lvl="0" indent="-2381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opens TCP connection to port 80 (default HTTP server port)  at gaia.cs.umass.edu.</a:t>
            </a:r>
          </a:p>
          <a:p>
            <a:pPr marL="238125" marR="0" lvl="0" indent="-23812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anything typed in will be sent  to port 80 at gaia.cs.umass.edu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AAC288-3206-534D-929C-FFD2305EC27E}"/>
              </a:ext>
            </a:extLst>
          </p:cNvPr>
          <p:cNvGrpSpPr/>
          <p:nvPr/>
        </p:nvGrpSpPr>
        <p:grpSpPr>
          <a:xfrm>
            <a:off x="711200" y="5286696"/>
            <a:ext cx="8289126" cy="996484"/>
            <a:chOff x="711200" y="5286696"/>
            <a:chExt cx="8289126" cy="9964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6E2A86-603C-764E-9AF8-0B2F20CD2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200" y="5286696"/>
              <a:ext cx="80962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3. look at response message sent by HTTP server!</a:t>
              </a:r>
            </a:p>
          </p:txBody>
        </p: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A3659547-E754-6B44-903F-76BD7A300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295" y="5821515"/>
              <a:ext cx="79340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(or use Wireshark to look at captured HTTP request/response)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6E12EFF-E52A-B84D-934A-7405FA201329}"/>
              </a:ext>
            </a:extLst>
          </p:cNvPr>
          <p:cNvGrpSpPr/>
          <p:nvPr/>
        </p:nvGrpSpPr>
        <p:grpSpPr>
          <a:xfrm>
            <a:off x="727530" y="3145663"/>
            <a:ext cx="10979788" cy="2045073"/>
            <a:chOff x="727530" y="3145663"/>
            <a:chExt cx="10979788" cy="2045073"/>
          </a:xfrm>
        </p:grpSpPr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CF530C45-E591-C948-8561-E3D1A663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530" y="3145663"/>
              <a:ext cx="80962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2. type in a GET HTTP request:</a:t>
              </a:r>
            </a:p>
            <a:p>
              <a:pPr marL="1143000" marR="0" lvl="2" indent="-2286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902030302020204" pitchFamily="66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44F32261-DA96-6645-A103-A806625BC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8273" y="3748006"/>
              <a:ext cx="7417415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GET /kurose_ross/interactive/index.php HTTP/1.1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ourier New" panose="02070309020205020404" pitchFamily="49" charset="0"/>
                  <a:ea typeface="ＭＳ Ｐゴシック" panose="020B0600070205080204" pitchFamily="34" charset="-128"/>
                  <a:cs typeface="+mn-cs"/>
                </a:rPr>
                <a:t>Host: gaia.cs.umass.edu</a:t>
              </a:r>
            </a:p>
          </p:txBody>
        </p:sp>
        <p:sp>
          <p:nvSpPr>
            <p:cNvPr id="19" name="Text Box 5">
              <a:extLst>
                <a:ext uri="{FF2B5EF4-FFF2-40B4-BE49-F238E27FC236}">
                  <a16:creationId xmlns:a16="http://schemas.microsoft.com/office/drawing/2014/main" id="{A5628D90-F44C-0944-B370-D915188786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577" y="4175073"/>
              <a:ext cx="554374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238125" marR="0" lvl="0" indent="-238125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by typing this in (hit carriage return twice), you send this minimal (but complete)  GET request to HTTP server</a:t>
              </a:r>
            </a:p>
          </p:txBody>
        </p:sp>
      </p:grp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4905279-7B20-4F4C-AC34-18EB5C18F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72EC16EB-48D6-6F60-9003-B5E809F45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273" y="2039943"/>
            <a:ext cx="488762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% nc -c -v gaia.cs.umass.edu 80 (for Mac)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 –C gaia.cs.umass.edu 80 (for Windows)</a:t>
            </a:r>
          </a:p>
        </p:txBody>
      </p:sp>
    </p:spTree>
    <p:extLst>
      <p:ext uri="{BB962C8B-B14F-4D97-AF65-F5344CB8AC3E}">
        <p14:creationId xmlns:p14="http://schemas.microsoft.com/office/powerpoint/2010/main" val="3313424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635EFC9-A521-0240-B257-CD458B330808}"/>
              </a:ext>
            </a:extLst>
          </p:cNvPr>
          <p:cNvSpPr txBox="1">
            <a:spLocks noChangeArrowheads="1"/>
          </p:cNvSpPr>
          <p:nvPr/>
        </p:nvSpPr>
        <p:spPr>
          <a:xfrm>
            <a:off x="751523" y="1368109"/>
            <a:ext cx="5877880" cy="4836748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Recall:  HTTP GET/response interaction is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stateless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notion of multi-step exchanges of HTTP messages to complete a Web “transaction” 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track “state” of multi-step exchange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all HTTP requests are independent of each other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no need for client/server to “recover” from a partially-completed-but-never-completely-completed transaction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F961A-6387-0345-9591-6D8E9EDB9801}"/>
              </a:ext>
            </a:extLst>
          </p:cNvPr>
          <p:cNvSpPr txBox="1"/>
          <p:nvPr/>
        </p:nvSpPr>
        <p:spPr>
          <a:xfrm>
            <a:off x="7777183" y="1266045"/>
            <a:ext cx="3347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stateful protocol: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client makes two changes to X, or none at all</a:t>
            </a:r>
          </a:p>
        </p:txBody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E1896121-77D8-FD42-BC74-F51FD18D865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11743" y="2818375"/>
            <a:ext cx="0" cy="283210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ine 16">
            <a:extLst>
              <a:ext uri="{FF2B5EF4-FFF2-40B4-BE49-F238E27FC236}">
                <a16:creationId xmlns:a16="http://schemas.microsoft.com/office/drawing/2014/main" id="{7668C468-5627-F641-A1D5-CCCD71D476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2430" y="2812025"/>
            <a:ext cx="0" cy="2881312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Text Box 37">
            <a:extLst>
              <a:ext uri="{FF2B5EF4-FFF2-40B4-BE49-F238E27FC236}">
                <a16:creationId xmlns:a16="http://schemas.microsoft.com/office/drawing/2014/main" id="{4D29A06D-1A18-BA46-8999-A8C319B06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318" y="5664762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35" name="Text Box 38">
            <a:extLst>
              <a:ext uri="{FF2B5EF4-FFF2-40B4-BE49-F238E27FC236}">
                <a16:creationId xmlns:a16="http://schemas.microsoft.com/office/drawing/2014/main" id="{27466D26-729A-A04F-8FFC-34F73F8EF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64305" y="5647300"/>
            <a:ext cx="5196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grpSp>
        <p:nvGrpSpPr>
          <p:cNvPr id="36" name="Group 43">
            <a:extLst>
              <a:ext uri="{FF2B5EF4-FFF2-40B4-BE49-F238E27FC236}">
                <a16:creationId xmlns:a16="http://schemas.microsoft.com/office/drawing/2014/main" id="{FAE9785A-4169-E940-B94F-671A4AB9F406}"/>
              </a:ext>
            </a:extLst>
          </p:cNvPr>
          <p:cNvGrpSpPr>
            <a:grpSpLocks/>
          </p:cNvGrpSpPr>
          <p:nvPr/>
        </p:nvGrpSpPr>
        <p:grpSpPr bwMode="auto">
          <a:xfrm>
            <a:off x="9702405" y="2045262"/>
            <a:ext cx="423863" cy="684213"/>
            <a:chOff x="4140" y="429"/>
            <a:chExt cx="1425" cy="2396"/>
          </a:xfrm>
        </p:grpSpPr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6CED6B20-429D-A742-A5A8-C560D227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45">
              <a:extLst>
                <a:ext uri="{FF2B5EF4-FFF2-40B4-BE49-F238E27FC236}">
                  <a16:creationId xmlns:a16="http://schemas.microsoft.com/office/drawing/2014/main" id="{3217673F-28F2-7F49-B23F-A3ED64A05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51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2C8F4947-7476-8140-9308-A091DA125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C324215D-D2F8-D640-866A-AD06AEA38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8">
              <a:extLst>
                <a:ext uri="{FF2B5EF4-FFF2-40B4-BE49-F238E27FC236}">
                  <a16:creationId xmlns:a16="http://schemas.microsoft.com/office/drawing/2014/main" id="{AF16B93D-625D-BF47-B9C3-3122406F6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9" y="690"/>
              <a:ext cx="598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2" name="Group 49">
              <a:extLst>
                <a:ext uri="{FF2B5EF4-FFF2-40B4-BE49-F238E27FC236}">
                  <a16:creationId xmlns:a16="http://schemas.microsoft.com/office/drawing/2014/main" id="{E5823F1D-E46B-E542-BA9A-BE7B2ADB2B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7" name="AutoShape 50">
                <a:extLst>
                  <a:ext uri="{FF2B5EF4-FFF2-40B4-BE49-F238E27FC236}">
                    <a16:creationId xmlns:a16="http://schemas.microsoft.com/office/drawing/2014/main" id="{5EDFB4BA-9ECC-1D4B-9DE1-6892D81BD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6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8" name="AutoShape 51">
                <a:extLst>
                  <a:ext uri="{FF2B5EF4-FFF2-40B4-BE49-F238E27FC236}">
                    <a16:creationId xmlns:a16="http://schemas.microsoft.com/office/drawing/2014/main" id="{322B0365-5AB5-FB41-8CFB-D0A89CDC6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3" name="Rectangle 52">
              <a:extLst>
                <a:ext uri="{FF2B5EF4-FFF2-40B4-BE49-F238E27FC236}">
                  <a16:creationId xmlns:a16="http://schemas.microsoft.com/office/drawing/2014/main" id="{29C26A51-8119-1C45-B765-0A6FDC420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018"/>
              <a:ext cx="592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4" name="Group 53">
              <a:extLst>
                <a:ext uri="{FF2B5EF4-FFF2-40B4-BE49-F238E27FC236}">
                  <a16:creationId xmlns:a16="http://schemas.microsoft.com/office/drawing/2014/main" id="{A0E07450-02B5-944A-993E-ED4E720D6C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5" name="AutoShape 54">
                <a:extLst>
                  <a:ext uri="{FF2B5EF4-FFF2-40B4-BE49-F238E27FC236}">
                    <a16:creationId xmlns:a16="http://schemas.microsoft.com/office/drawing/2014/main" id="{B895EECE-8814-364B-ABEF-BDFDB5B69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70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6" name="AutoShape 55">
                <a:extLst>
                  <a:ext uri="{FF2B5EF4-FFF2-40B4-BE49-F238E27FC236}">
                    <a16:creationId xmlns:a16="http://schemas.microsoft.com/office/drawing/2014/main" id="{19862CEA-43CD-F949-9939-14C77DA0F5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7"/>
                <a:ext cx="693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5" name="Rectangle 56">
              <a:extLst>
                <a:ext uri="{FF2B5EF4-FFF2-40B4-BE49-F238E27FC236}">
                  <a16:creationId xmlns:a16="http://schemas.microsoft.com/office/drawing/2014/main" id="{AF3B098B-3C77-8047-942A-938B768EC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5" y="1357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" name="Rectangle 57">
              <a:extLst>
                <a:ext uri="{FF2B5EF4-FFF2-40B4-BE49-F238E27FC236}">
                  <a16:creationId xmlns:a16="http://schemas.microsoft.com/office/drawing/2014/main" id="{B55EF1A5-9C91-874D-A21C-9283813B9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5" y="1658"/>
              <a:ext cx="598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47" name="Group 58">
              <a:extLst>
                <a:ext uri="{FF2B5EF4-FFF2-40B4-BE49-F238E27FC236}">
                  <a16:creationId xmlns:a16="http://schemas.microsoft.com/office/drawing/2014/main" id="{4BE447F1-4065-604D-9C52-935316AF9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3" name="AutoShape 59">
                <a:extLst>
                  <a:ext uri="{FF2B5EF4-FFF2-40B4-BE49-F238E27FC236}">
                    <a16:creationId xmlns:a16="http://schemas.microsoft.com/office/drawing/2014/main" id="{B6AF28E0-3DFD-B648-BA8B-C954368CED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81"/>
                <a:ext cx="731" cy="12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4" name="AutoShape 60">
                <a:extLst>
                  <a:ext uri="{FF2B5EF4-FFF2-40B4-BE49-F238E27FC236}">
                    <a16:creationId xmlns:a16="http://schemas.microsoft.com/office/drawing/2014/main" id="{CD352178-7C9F-9247-ADEE-3A9C5EEDD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2586"/>
                <a:ext cx="698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48" name="Freeform 61">
              <a:extLst>
                <a:ext uri="{FF2B5EF4-FFF2-40B4-BE49-F238E27FC236}">
                  <a16:creationId xmlns:a16="http://schemas.microsoft.com/office/drawing/2014/main" id="{167E2C73-34F7-5443-B80D-3E31BC26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9" name="Group 62">
              <a:extLst>
                <a:ext uri="{FF2B5EF4-FFF2-40B4-BE49-F238E27FC236}">
                  <a16:creationId xmlns:a16="http://schemas.microsoft.com/office/drawing/2014/main" id="{FD3C1C1A-4BE2-8A4D-B7D1-6FE82CCD5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1" name="AutoShape 63">
                <a:extLst>
                  <a:ext uri="{FF2B5EF4-FFF2-40B4-BE49-F238E27FC236}">
                    <a16:creationId xmlns:a16="http://schemas.microsoft.com/office/drawing/2014/main" id="{37F891D2-79F1-BA40-9E94-2CB7F92C3A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62" name="AutoShape 64">
                <a:extLst>
                  <a:ext uri="{FF2B5EF4-FFF2-40B4-BE49-F238E27FC236}">
                    <a16:creationId xmlns:a16="http://schemas.microsoft.com/office/drawing/2014/main" id="{A6F14F93-50F0-1D44-A328-C58C4810E5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7"/>
                <a:ext cx="691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0" name="Rectangle 65">
              <a:extLst>
                <a:ext uri="{FF2B5EF4-FFF2-40B4-BE49-F238E27FC236}">
                  <a16:creationId xmlns:a16="http://schemas.microsoft.com/office/drawing/2014/main" id="{002C4B61-E0A4-9947-A2B8-C5E4A183D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9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66">
              <a:extLst>
                <a:ext uri="{FF2B5EF4-FFF2-40B4-BE49-F238E27FC236}">
                  <a16:creationId xmlns:a16="http://schemas.microsoft.com/office/drawing/2014/main" id="{03750C04-4651-264E-A820-846CC991E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67">
              <a:extLst>
                <a:ext uri="{FF2B5EF4-FFF2-40B4-BE49-F238E27FC236}">
                  <a16:creationId xmlns:a16="http://schemas.microsoft.com/office/drawing/2014/main" id="{8FAC3F30-F8EF-E042-AB16-84DEBD8C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68">
              <a:extLst>
                <a:ext uri="{FF2B5EF4-FFF2-40B4-BE49-F238E27FC236}">
                  <a16:creationId xmlns:a16="http://schemas.microsoft.com/office/drawing/2014/main" id="{0AC7D83A-6568-AE4B-9387-52663F18F9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1F36BF90-AD45-4E43-863B-F709351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AutoShape 70">
              <a:extLst>
                <a:ext uri="{FF2B5EF4-FFF2-40B4-BE49-F238E27FC236}">
                  <a16:creationId xmlns:a16="http://schemas.microsoft.com/office/drawing/2014/main" id="{F5B54DD4-D0E2-AF41-9405-9DCDB2D7E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1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6" name="AutoShape 71">
              <a:extLst>
                <a:ext uri="{FF2B5EF4-FFF2-40B4-BE49-F238E27FC236}">
                  <a16:creationId xmlns:a16="http://schemas.microsoft.com/office/drawing/2014/main" id="{23D73537-49F7-C342-B924-696A08B3B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08"/>
              <a:ext cx="1073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" name="Oval 72">
              <a:extLst>
                <a:ext uri="{FF2B5EF4-FFF2-40B4-BE49-F238E27FC236}">
                  <a16:creationId xmlns:a16="http://schemas.microsoft.com/office/drawing/2014/main" id="{BC45042D-B8F2-A44D-9D8F-FC3BBA5D9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Oval 73">
              <a:extLst>
                <a:ext uri="{FF2B5EF4-FFF2-40B4-BE49-F238E27FC236}">
                  <a16:creationId xmlns:a16="http://schemas.microsoft.com/office/drawing/2014/main" id="{B9F22805-FC3E-6544-AABA-20E89AF95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59" name="Oval 74">
              <a:extLst>
                <a:ext uri="{FF2B5EF4-FFF2-40B4-BE49-F238E27FC236}">
                  <a16:creationId xmlns:a16="http://schemas.microsoft.com/office/drawing/2014/main" id="{EB68854B-BAC2-D941-B3A2-A5819DC3E9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" name="Rectangle 75">
              <a:extLst>
                <a:ext uri="{FF2B5EF4-FFF2-40B4-BE49-F238E27FC236}">
                  <a16:creationId xmlns:a16="http://schemas.microsoft.com/office/drawing/2014/main" id="{D02DEB6D-1661-D243-AA4D-D82ACE64A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69" name="Group 76">
            <a:extLst>
              <a:ext uri="{FF2B5EF4-FFF2-40B4-BE49-F238E27FC236}">
                <a16:creationId xmlns:a16="http://schemas.microsoft.com/office/drawing/2014/main" id="{DCF55C78-47F8-BB4D-B7DC-932793317724}"/>
              </a:ext>
            </a:extLst>
          </p:cNvPr>
          <p:cNvGrpSpPr>
            <a:grpSpLocks/>
          </p:cNvGrpSpPr>
          <p:nvPr/>
        </p:nvGrpSpPr>
        <p:grpSpPr bwMode="auto">
          <a:xfrm>
            <a:off x="7700568" y="2067487"/>
            <a:ext cx="698500" cy="709613"/>
            <a:chOff x="-44" y="1473"/>
            <a:chExt cx="981" cy="1105"/>
          </a:xfrm>
        </p:grpSpPr>
        <p:pic>
          <p:nvPicPr>
            <p:cNvPr id="70" name="Picture 77" descr="desktop_computer_stylized_medium">
              <a:extLst>
                <a:ext uri="{FF2B5EF4-FFF2-40B4-BE49-F238E27FC236}">
                  <a16:creationId xmlns:a16="http://schemas.microsoft.com/office/drawing/2014/main" id="{DA88C7F5-3379-274A-B44E-AF12E56C2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78">
              <a:extLst>
                <a:ext uri="{FF2B5EF4-FFF2-40B4-BE49-F238E27FC236}">
                  <a16:creationId xmlns:a16="http://schemas.microsoft.com/office/drawing/2014/main" id="{FAA003F1-DCEB-8040-A71C-4C8DD7155DD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2F7DE24-824D-8B4E-BB5F-5FEDF024EC8E}"/>
              </a:ext>
            </a:extLst>
          </p:cNvPr>
          <p:cNvGrpSpPr/>
          <p:nvPr/>
        </p:nvGrpSpPr>
        <p:grpSpPr>
          <a:xfrm>
            <a:off x="8211743" y="3942941"/>
            <a:ext cx="1673225" cy="337184"/>
            <a:chOff x="8211743" y="3942941"/>
            <a:chExt cx="1673225" cy="337184"/>
          </a:xfrm>
        </p:grpSpPr>
        <p:sp>
          <p:nvSpPr>
            <p:cNvPr id="77" name="Line 18">
              <a:extLst>
                <a:ext uri="{FF2B5EF4-FFF2-40B4-BE49-F238E27FC236}">
                  <a16:creationId xmlns:a16="http://schemas.microsoft.com/office/drawing/2014/main" id="{3D07B504-4294-484D-A15A-873F55BFA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942941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C44DF33-D418-CB41-BFC5-96705F979CCC}"/>
                </a:ext>
              </a:extLst>
            </p:cNvPr>
            <p:cNvSpPr txBox="1"/>
            <p:nvPr/>
          </p:nvSpPr>
          <p:spPr>
            <a:xfrm rot="21106037">
              <a:off x="9382305" y="3972348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9C6582D8-E5C3-E94C-91FA-DD082657187F}"/>
              </a:ext>
            </a:extLst>
          </p:cNvPr>
          <p:cNvGrpSpPr/>
          <p:nvPr/>
        </p:nvGrpSpPr>
        <p:grpSpPr>
          <a:xfrm>
            <a:off x="8220565" y="4654247"/>
            <a:ext cx="1673225" cy="307777"/>
            <a:chOff x="8220565" y="4654247"/>
            <a:chExt cx="1673225" cy="307777"/>
          </a:xfrm>
        </p:grpSpPr>
        <p:sp>
          <p:nvSpPr>
            <p:cNvPr id="82" name="Line 18">
              <a:extLst>
                <a:ext uri="{FF2B5EF4-FFF2-40B4-BE49-F238E27FC236}">
                  <a16:creationId xmlns:a16="http://schemas.microsoft.com/office/drawing/2014/main" id="{4C9BF12C-724F-3C4B-9FC7-C0EB27409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20565" y="465532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7DB85B-1569-344D-AC0D-B969F2CD0B87}"/>
                </a:ext>
              </a:extLst>
            </p:cNvPr>
            <p:cNvSpPr txBox="1"/>
            <p:nvPr/>
          </p:nvSpPr>
          <p:spPr>
            <a:xfrm rot="21106037">
              <a:off x="9360647" y="465424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AAF2513-9DD5-1A4B-B41D-1AFE8BDB247D}"/>
              </a:ext>
            </a:extLst>
          </p:cNvPr>
          <p:cNvGrpSpPr/>
          <p:nvPr/>
        </p:nvGrpSpPr>
        <p:grpSpPr>
          <a:xfrm>
            <a:off x="8226030" y="4881121"/>
            <a:ext cx="1684338" cy="344172"/>
            <a:chOff x="8226030" y="4881121"/>
            <a:chExt cx="1684338" cy="344172"/>
          </a:xfrm>
        </p:grpSpPr>
        <p:sp>
          <p:nvSpPr>
            <p:cNvPr id="86" name="Line 17">
              <a:extLst>
                <a:ext uri="{FF2B5EF4-FFF2-40B4-BE49-F238E27FC236}">
                  <a16:creationId xmlns:a16="http://schemas.microsoft.com/office/drawing/2014/main" id="{33143F67-A599-EE4C-988D-1E52584BCB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499071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F421034-4844-1843-9EDF-80D2D2191FFC}"/>
                </a:ext>
              </a:extLst>
            </p:cNvPr>
            <p:cNvSpPr txBox="1"/>
            <p:nvPr/>
          </p:nvSpPr>
          <p:spPr>
            <a:xfrm rot="460210">
              <a:off x="8601378" y="4881121"/>
              <a:ext cx="11269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unlock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2E6B42D-EC51-CD42-8E76-639F17FF9C82}"/>
              </a:ext>
            </a:extLst>
          </p:cNvPr>
          <p:cNvGrpSpPr/>
          <p:nvPr/>
        </p:nvGrpSpPr>
        <p:grpSpPr>
          <a:xfrm>
            <a:off x="8211743" y="5253900"/>
            <a:ext cx="1673225" cy="336684"/>
            <a:chOff x="8211743" y="5253900"/>
            <a:chExt cx="1673225" cy="336684"/>
          </a:xfrm>
        </p:grpSpPr>
        <p:sp>
          <p:nvSpPr>
            <p:cNvPr id="87" name="Line 18">
              <a:extLst>
                <a:ext uri="{FF2B5EF4-FFF2-40B4-BE49-F238E27FC236}">
                  <a16:creationId xmlns:a16="http://schemas.microsoft.com/office/drawing/2014/main" id="{981C6A97-493C-1541-8F46-FB6401EE6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525390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E6BC057-143C-EA4C-9758-617A540239BE}"/>
                </a:ext>
              </a:extLst>
            </p:cNvPr>
            <p:cNvSpPr txBox="1"/>
            <p:nvPr/>
          </p:nvSpPr>
          <p:spPr>
            <a:xfrm rot="21106037">
              <a:off x="9373746" y="5282807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12585BB-270F-6343-8338-140BA89C7E52}"/>
              </a:ext>
            </a:extLst>
          </p:cNvPr>
          <p:cNvGrpSpPr/>
          <p:nvPr/>
        </p:nvGrpSpPr>
        <p:grpSpPr>
          <a:xfrm>
            <a:off x="8226030" y="3575737"/>
            <a:ext cx="1696234" cy="338597"/>
            <a:chOff x="8226030" y="3575737"/>
            <a:chExt cx="1696234" cy="338597"/>
          </a:xfrm>
        </p:grpSpPr>
        <p:sp>
          <p:nvSpPr>
            <p:cNvPr id="76" name="Line 17">
              <a:extLst>
                <a:ext uri="{FF2B5EF4-FFF2-40B4-BE49-F238E27FC236}">
                  <a16:creationId xmlns:a16="http://schemas.microsoft.com/office/drawing/2014/main" id="{06976B72-BDF3-7C48-82E3-924EF74F5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3679752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7D38CDC-448B-6D46-8D67-92FCAC24452A}"/>
                </a:ext>
              </a:extLst>
            </p:cNvPr>
            <p:cNvSpPr txBox="1"/>
            <p:nvPr/>
          </p:nvSpPr>
          <p:spPr>
            <a:xfrm rot="460210">
              <a:off x="8589335" y="3575737"/>
              <a:ext cx="13329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196C1467-1B22-FD48-8EA3-AAA9DBA798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1367" y="3750644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BE549BD-AAEC-8444-851F-3374194952CD}"/>
              </a:ext>
            </a:extLst>
          </p:cNvPr>
          <p:cNvGrpSpPr/>
          <p:nvPr/>
        </p:nvGrpSpPr>
        <p:grpSpPr>
          <a:xfrm>
            <a:off x="8234852" y="4259764"/>
            <a:ext cx="1684338" cy="366949"/>
            <a:chOff x="8234852" y="4259764"/>
            <a:chExt cx="1684338" cy="366949"/>
          </a:xfrm>
        </p:grpSpPr>
        <p:sp>
          <p:nvSpPr>
            <p:cNvPr id="81" name="Line 17">
              <a:extLst>
                <a:ext uri="{FF2B5EF4-FFF2-40B4-BE49-F238E27FC236}">
                  <a16:creationId xmlns:a16="http://schemas.microsoft.com/office/drawing/2014/main" id="{BD9CD2B5-5BAD-F64E-ABCA-CBF632B90A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34852" y="439213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C94E783-4022-4840-9168-04845DD3C6E1}"/>
                </a:ext>
              </a:extLst>
            </p:cNvPr>
            <p:cNvSpPr txBox="1"/>
            <p:nvPr/>
          </p:nvSpPr>
          <p:spPr>
            <a:xfrm rot="460210">
              <a:off x="8600615" y="4259764"/>
              <a:ext cx="1257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update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      X’’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91273DD-2DB7-7D46-A38E-BB2C165693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39955" y="4436145"/>
              <a:ext cx="221806" cy="281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7AF7376-17A3-D741-91E5-0D8534607D08}"/>
              </a:ext>
            </a:extLst>
          </p:cNvPr>
          <p:cNvGrpSpPr/>
          <p:nvPr/>
        </p:nvGrpSpPr>
        <p:grpSpPr>
          <a:xfrm>
            <a:off x="8226030" y="2820539"/>
            <a:ext cx="1684338" cy="362594"/>
            <a:chOff x="8226030" y="2820539"/>
            <a:chExt cx="1684338" cy="3625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70E437-30BF-E34D-A36A-B1465B8979C1}"/>
                </a:ext>
              </a:extLst>
            </p:cNvPr>
            <p:cNvSpPr txBox="1"/>
            <p:nvPr/>
          </p:nvSpPr>
          <p:spPr>
            <a:xfrm rot="460210">
              <a:off x="8283881" y="2820539"/>
              <a:ext cx="1560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lock data record </a:t>
              </a: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226EF0C1-2237-8E46-AB56-8D689EE5C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6030" y="2948551"/>
              <a:ext cx="1684338" cy="234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D140EC4-5DA8-F040-BC23-C3A90A90AE49}"/>
              </a:ext>
            </a:extLst>
          </p:cNvPr>
          <p:cNvGrpSpPr/>
          <p:nvPr/>
        </p:nvGrpSpPr>
        <p:grpSpPr>
          <a:xfrm>
            <a:off x="8211743" y="3211740"/>
            <a:ext cx="1673225" cy="326272"/>
            <a:chOff x="8211743" y="3211740"/>
            <a:chExt cx="1673225" cy="326272"/>
          </a:xfrm>
        </p:grpSpPr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C78912E7-84E1-824B-B855-60DAC36E52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11743" y="3211740"/>
              <a:ext cx="1673225" cy="2422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39CDE70-7C81-BB40-B7E7-D376841A3505}"/>
                </a:ext>
              </a:extLst>
            </p:cNvPr>
            <p:cNvSpPr txBox="1"/>
            <p:nvPr/>
          </p:nvSpPr>
          <p:spPr>
            <a:xfrm rot="21106037">
              <a:off x="9368027" y="3230235"/>
              <a:ext cx="4620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OK</a:t>
              </a:r>
              <a:endPara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FE3FF41-4F60-4C4F-85AB-4CC4494FF63A}"/>
              </a:ext>
            </a:extLst>
          </p:cNvPr>
          <p:cNvGrpSpPr/>
          <p:nvPr/>
        </p:nvGrpSpPr>
        <p:grpSpPr>
          <a:xfrm>
            <a:off x="10136156" y="2957082"/>
            <a:ext cx="522425" cy="400110"/>
            <a:chOff x="10136156" y="2957082"/>
            <a:chExt cx="522425" cy="400110"/>
          </a:xfrm>
        </p:grpSpPr>
        <p:sp>
          <p:nvSpPr>
            <p:cNvPr id="91" name="AutoShape 327">
              <a:extLst>
                <a:ext uri="{FF2B5EF4-FFF2-40B4-BE49-F238E27FC236}">
                  <a16:creationId xmlns:a16="http://schemas.microsoft.com/office/drawing/2014/main" id="{819E3430-D00B-DE4A-BF76-DA4F707FA9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A7AE3A8-B4B7-5D45-9040-2EECD223536E}"/>
                </a:ext>
              </a:extLst>
            </p:cNvPr>
            <p:cNvSpPr txBox="1"/>
            <p:nvPr/>
          </p:nvSpPr>
          <p:spPr>
            <a:xfrm>
              <a:off x="10364121" y="3049415"/>
              <a:ext cx="2944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E64171ED-8243-0748-A18D-E9E66AB8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sp>
        <p:nvSpPr>
          <p:cNvPr id="102" name="AutoShape 327">
            <a:extLst>
              <a:ext uri="{FF2B5EF4-FFF2-40B4-BE49-F238E27FC236}">
                <a16:creationId xmlns:a16="http://schemas.microsoft.com/office/drawing/2014/main" id="{94D2C5FA-36D2-234A-8CDE-D9DE43DC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7378" y="2195369"/>
            <a:ext cx="510086" cy="40011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chemeClr val="accent5">
                  <a:lumMod val="75000"/>
                </a:schemeClr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E67923B-2554-D94F-98BF-5970F66E0A80}"/>
              </a:ext>
            </a:extLst>
          </p:cNvPr>
          <p:cNvSpPr txBox="1"/>
          <p:nvPr/>
        </p:nvSpPr>
        <p:spPr>
          <a:xfrm>
            <a:off x="10383166" y="2287702"/>
            <a:ext cx="294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B5B74FE-39C8-5B43-9432-6DE5518154FD}"/>
              </a:ext>
            </a:extLst>
          </p:cNvPr>
          <p:cNvGrpSpPr/>
          <p:nvPr/>
        </p:nvGrpSpPr>
        <p:grpSpPr>
          <a:xfrm>
            <a:off x="10132163" y="3702128"/>
            <a:ext cx="592569" cy="400110"/>
            <a:chOff x="10136156" y="2957082"/>
            <a:chExt cx="592569" cy="400110"/>
          </a:xfrm>
        </p:grpSpPr>
        <p:sp>
          <p:nvSpPr>
            <p:cNvPr id="107" name="AutoShape 327">
              <a:extLst>
                <a:ext uri="{FF2B5EF4-FFF2-40B4-BE49-F238E27FC236}">
                  <a16:creationId xmlns:a16="http://schemas.microsoft.com/office/drawing/2014/main" id="{8B16F450-5DEA-8B45-B210-945CA6750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2167ECA-B9B2-4E40-82B0-9F43976F24FE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</a:t>
              </a:r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06DE726C-08C5-5346-B762-9B140BCB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E55A0D6-71A5-1D45-8A52-331867F92A1A}"/>
              </a:ext>
            </a:extLst>
          </p:cNvPr>
          <p:cNvGrpSpPr/>
          <p:nvPr/>
        </p:nvGrpSpPr>
        <p:grpSpPr>
          <a:xfrm>
            <a:off x="10128170" y="4447174"/>
            <a:ext cx="592569" cy="400110"/>
            <a:chOff x="10136156" y="2957082"/>
            <a:chExt cx="592569" cy="400110"/>
          </a:xfrm>
        </p:grpSpPr>
        <p:sp>
          <p:nvSpPr>
            <p:cNvPr id="111" name="AutoShape 327">
              <a:extLst>
                <a:ext uri="{FF2B5EF4-FFF2-40B4-BE49-F238E27FC236}">
                  <a16:creationId xmlns:a16="http://schemas.microsoft.com/office/drawing/2014/main" id="{AD90F81E-B5AA-6341-8460-5E051080A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02956FF-BB8D-6149-9012-24692DD7049D}"/>
                </a:ext>
              </a:extLst>
            </p:cNvPr>
            <p:cNvSpPr txBox="1"/>
            <p:nvPr/>
          </p:nvSpPr>
          <p:spPr>
            <a:xfrm>
              <a:off x="10364121" y="3049415"/>
              <a:ext cx="3646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7E37BA2D-D932-D14B-9FD2-5FE1BA0B7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36156" y="2995160"/>
              <a:ext cx="307778" cy="307778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EB7CAB0-F376-054D-A184-1987E69E5578}"/>
              </a:ext>
            </a:extLst>
          </p:cNvPr>
          <p:cNvGrpSpPr/>
          <p:nvPr/>
        </p:nvGrpSpPr>
        <p:grpSpPr>
          <a:xfrm>
            <a:off x="10126354" y="5192220"/>
            <a:ext cx="726072" cy="400110"/>
            <a:chOff x="10138333" y="2957082"/>
            <a:chExt cx="726072" cy="400110"/>
          </a:xfrm>
        </p:grpSpPr>
        <p:sp>
          <p:nvSpPr>
            <p:cNvPr id="115" name="AutoShape 327">
              <a:extLst>
                <a:ext uri="{FF2B5EF4-FFF2-40B4-BE49-F238E27FC236}">
                  <a16:creationId xmlns:a16="http://schemas.microsoft.com/office/drawing/2014/main" id="{0D7E10F2-D009-F14B-82D2-F08AB22187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38333" y="2957082"/>
              <a:ext cx="510086" cy="400110"/>
            </a:xfrm>
            <a:prstGeom prst="can">
              <a:avLst>
                <a:gd name="adj" fmla="val 31004"/>
              </a:avLst>
            </a:prstGeom>
            <a:gradFill rotWithShape="1">
              <a:gsLst>
                <a:gs pos="0">
                  <a:schemeClr val="accent5">
                    <a:lumMod val="75000"/>
                  </a:schemeClr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7935EAA-1BE1-5D4A-BB6F-A7C69F071ADD}"/>
                </a:ext>
              </a:extLst>
            </p:cNvPr>
            <p:cNvSpPr txBox="1"/>
            <p:nvPr/>
          </p:nvSpPr>
          <p:spPr>
            <a:xfrm>
              <a:off x="10364121" y="3049415"/>
              <a:ext cx="5002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X’’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6F306746-EF4C-B446-9F1D-1D85D8A99FAC}"/>
              </a:ext>
            </a:extLst>
          </p:cNvPr>
          <p:cNvSpPr txBox="1"/>
          <p:nvPr/>
        </p:nvSpPr>
        <p:spPr>
          <a:xfrm>
            <a:off x="7895870" y="4140346"/>
            <a:ext cx="414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0C0AC55-7635-2346-85C0-10B75BF4C445}"/>
              </a:ext>
            </a:extLst>
          </p:cNvPr>
          <p:cNvSpPr txBox="1"/>
          <p:nvPr/>
        </p:nvSpPr>
        <p:spPr>
          <a:xfrm>
            <a:off x="7384517" y="5969340"/>
            <a:ext cx="411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happens if network connection or client crashes at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t’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?</a:t>
            </a:r>
          </a:p>
        </p:txBody>
      </p:sp>
      <p:sp>
        <p:nvSpPr>
          <p:cNvPr id="90" name="Slide Number Placeholder 2">
            <a:extLst>
              <a:ext uri="{FF2B5EF4-FFF2-40B4-BE49-F238E27FC236}">
                <a16:creationId xmlns:a16="http://schemas.microsoft.com/office/drawing/2014/main" id="{FF729FF4-43F7-A040-B78F-BE4EC8E985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591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3" name="Rectangle 3">
            <a:extLst>
              <a:ext uri="{FF2B5EF4-FFF2-40B4-BE49-F238E27FC236}">
                <a16:creationId xmlns:a16="http://schemas.microsoft.com/office/drawing/2014/main" id="{044314F4-5E29-A342-9469-ED1D194C2BEE}"/>
              </a:ext>
            </a:extLst>
          </p:cNvPr>
          <p:cNvSpPr txBox="1">
            <a:spLocks noChangeArrowheads="1"/>
          </p:cNvSpPr>
          <p:nvPr/>
        </p:nvSpPr>
        <p:spPr>
          <a:xfrm>
            <a:off x="622608" y="1452389"/>
            <a:ext cx="6335547" cy="488791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sites and client browser  use </a:t>
            </a: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to maintain some state between transactions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four components: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1) cookie header line of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response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2) cookie header line in next HTTP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request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message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3) cookie file kept on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host, managed by user</a:t>
            </a:r>
            <a:r>
              <a:rPr kumimoji="0" lang="ja-JP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 browser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4) back-end database at Web site</a:t>
            </a:r>
          </a:p>
        </p:txBody>
      </p:sp>
      <p:sp>
        <p:nvSpPr>
          <p:cNvPr id="94" name="Rectangle 4">
            <a:extLst>
              <a:ext uri="{FF2B5EF4-FFF2-40B4-BE49-F238E27FC236}">
                <a16:creationId xmlns:a16="http://schemas.microsoft.com/office/drawing/2014/main" id="{26408C84-4366-9C43-B55D-97AC8C9FA33A}"/>
              </a:ext>
            </a:extLst>
          </p:cNvPr>
          <p:cNvSpPr txBox="1">
            <a:spLocks noChangeArrowheads="1"/>
          </p:cNvSpPr>
          <p:nvPr/>
        </p:nvSpPr>
        <p:spPr>
          <a:xfrm>
            <a:off x="7599363" y="1452389"/>
            <a:ext cx="4363453" cy="5025732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marR="0" lvl="0" indent="111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Example: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Susan uses browser on laptop, visits specific e-commerce site for first time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when initial HTTP requests arrives at site, site creates: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unique ID (aka “cookie”)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8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entry in backend database for ID</a:t>
            </a:r>
          </a:p>
          <a:p>
            <a:pPr marL="342900" marR="0" lvl="0" indent="-2286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A3"/>
              </a:buClr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subsequent HTTP requests from Susan to this site will contain cookie ID value, allowing site to “identify” Susan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2BCA24-99F8-C342-B95E-EB6833D8C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8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Maintaining user/server state: cookies</a:t>
            </a:r>
            <a:endParaRPr lang="en-US" sz="4400" dirty="0"/>
          </a:p>
        </p:txBody>
      </p:sp>
      <p:sp>
        <p:nvSpPr>
          <p:cNvPr id="96" name="Text Box 5">
            <a:extLst>
              <a:ext uri="{FF2B5EF4-FFF2-40B4-BE49-F238E27FC236}">
                <a16:creationId xmlns:a16="http://schemas.microsoft.com/office/drawing/2014/main" id="{BDD58876-57D5-6242-A5A0-1F4F57BBD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2674" y="1266659"/>
            <a:ext cx="873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</a:p>
        </p:txBody>
      </p:sp>
      <p:sp>
        <p:nvSpPr>
          <p:cNvPr id="97" name="Text Box 6">
            <a:extLst>
              <a:ext uri="{FF2B5EF4-FFF2-40B4-BE49-F238E27FC236}">
                <a16:creationId xmlns:a16="http://schemas.microsoft.com/office/drawing/2014/main" id="{2C7DB634-32FD-8242-867E-9B9E0867E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5557" y="1520844"/>
            <a:ext cx="20521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Amazon server</a:t>
            </a:r>
          </a:p>
        </p:txBody>
      </p:sp>
      <p:grpSp>
        <p:nvGrpSpPr>
          <p:cNvPr id="98" name="Group 90">
            <a:extLst>
              <a:ext uri="{FF2B5EF4-FFF2-40B4-BE49-F238E27FC236}">
                <a16:creationId xmlns:a16="http://schemas.microsoft.com/office/drawing/2014/main" id="{94011BFB-FD4F-E449-8218-8F0FBC795682}"/>
              </a:ext>
            </a:extLst>
          </p:cNvPr>
          <p:cNvGrpSpPr>
            <a:grpSpLocks/>
          </p:cNvGrpSpPr>
          <p:nvPr/>
        </p:nvGrpSpPr>
        <p:grpSpPr bwMode="auto">
          <a:xfrm>
            <a:off x="2996806" y="4057653"/>
            <a:ext cx="3873500" cy="458788"/>
            <a:chOff x="1414" y="2657"/>
            <a:chExt cx="2440" cy="289"/>
          </a:xfrm>
        </p:grpSpPr>
        <p:sp>
          <p:nvSpPr>
            <p:cNvPr id="99" name="Line 16">
              <a:extLst>
                <a:ext uri="{FF2B5EF4-FFF2-40B4-BE49-F238E27FC236}">
                  <a16:creationId xmlns:a16="http://schemas.microsoft.com/office/drawing/2014/main" id="{88BDB1BC-CF22-D740-8FD0-3286D32A2A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14" y="2657"/>
              <a:ext cx="2440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00" name="Group 17">
              <a:extLst>
                <a:ext uri="{FF2B5EF4-FFF2-40B4-BE49-F238E27FC236}">
                  <a16:creationId xmlns:a16="http://schemas.microsoft.com/office/drawing/2014/main" id="{1663D802-36E9-1C4C-BFE3-BD3D003350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3" y="2694"/>
              <a:ext cx="1897" cy="252"/>
              <a:chOff x="3268" y="2846"/>
              <a:chExt cx="1897" cy="252"/>
            </a:xfrm>
          </p:grpSpPr>
          <p:sp>
            <p:nvSpPr>
              <p:cNvPr id="101" name="Rectangle 18">
                <a:extLst>
                  <a:ext uri="{FF2B5EF4-FFF2-40B4-BE49-F238E27FC236}">
                    <a16:creationId xmlns:a16="http://schemas.microsoft.com/office/drawing/2014/main" id="{F3795387-184E-6040-B5E5-4A94444CF8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2" y="2856"/>
                <a:ext cx="1692" cy="1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02" name="Text Box 19">
                <a:extLst>
                  <a:ext uri="{FF2B5EF4-FFF2-40B4-BE49-F238E27FC236}">
                    <a16:creationId xmlns:a16="http://schemas.microsoft.com/office/drawing/2014/main" id="{1E8E6531-8FF1-1C40-8C70-630F4E1475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8" y="2846"/>
                <a:ext cx="1897" cy="25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usual HTTP response msg</a:t>
                </a: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</p:grpSp>
      <p:grpSp>
        <p:nvGrpSpPr>
          <p:cNvPr id="103" name="Group 94">
            <a:extLst>
              <a:ext uri="{FF2B5EF4-FFF2-40B4-BE49-F238E27FC236}">
                <a16:creationId xmlns:a16="http://schemas.microsoft.com/office/drawing/2014/main" id="{A02DFDF0-ACF5-0944-BB01-BEA857B2408F}"/>
              </a:ext>
            </a:extLst>
          </p:cNvPr>
          <p:cNvGrpSpPr>
            <a:grpSpLocks/>
          </p:cNvGrpSpPr>
          <p:nvPr/>
        </p:nvGrpSpPr>
        <p:grpSpPr bwMode="auto">
          <a:xfrm>
            <a:off x="3002432" y="5867498"/>
            <a:ext cx="3859213" cy="463549"/>
            <a:chOff x="1392" y="3579"/>
            <a:chExt cx="2431" cy="292"/>
          </a:xfrm>
        </p:grpSpPr>
        <p:sp>
          <p:nvSpPr>
            <p:cNvPr id="104" name="Line 24">
              <a:extLst>
                <a:ext uri="{FF2B5EF4-FFF2-40B4-BE49-F238E27FC236}">
                  <a16:creationId xmlns:a16="http://schemas.microsoft.com/office/drawing/2014/main" id="{EEB16C5E-89E3-9248-A0E9-068D3F51C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2" y="3579"/>
              <a:ext cx="2431" cy="26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27">
              <a:extLst>
                <a:ext uri="{FF2B5EF4-FFF2-40B4-BE49-F238E27FC236}">
                  <a16:creationId xmlns:a16="http://schemas.microsoft.com/office/drawing/2014/main" id="{474B7C25-022E-B449-BFB7-79520686A1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8" y="3619"/>
              <a:ext cx="1852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msg</a:t>
              </a: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8" name="Text Box 59">
            <a:extLst>
              <a:ext uri="{FF2B5EF4-FFF2-40B4-BE49-F238E27FC236}">
                <a16:creationId xmlns:a16="http://schemas.microsoft.com/office/drawing/2014/main" id="{8FCE1392-BEBB-7649-A72C-5DBA31761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156" y="2293935"/>
            <a:ext cx="1787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 file</a:t>
            </a:r>
          </a:p>
        </p:txBody>
      </p:sp>
      <p:sp>
        <p:nvSpPr>
          <p:cNvPr id="109" name="Text Box 66">
            <a:extLst>
              <a:ext uri="{FF2B5EF4-FFF2-40B4-BE49-F238E27FC236}">
                <a16:creationId xmlns:a16="http://schemas.microsoft.com/office/drawing/2014/main" id="{0A6A1E02-F6BE-5D46-AD20-D1F7027FB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772" y="4672055"/>
            <a:ext cx="18101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one week later:</a:t>
            </a:r>
          </a:p>
        </p:txBody>
      </p:sp>
      <p:grpSp>
        <p:nvGrpSpPr>
          <p:cNvPr id="110" name="Group 89">
            <a:extLst>
              <a:ext uri="{FF2B5EF4-FFF2-40B4-BE49-F238E27FC236}">
                <a16:creationId xmlns:a16="http://schemas.microsoft.com/office/drawing/2014/main" id="{40D8E44C-8C6C-D542-9BE7-10406B51CDF5}"/>
              </a:ext>
            </a:extLst>
          </p:cNvPr>
          <p:cNvGrpSpPr>
            <a:grpSpLocks/>
          </p:cNvGrpSpPr>
          <p:nvPr/>
        </p:nvGrpSpPr>
        <p:grpSpPr bwMode="auto">
          <a:xfrm>
            <a:off x="2998327" y="3429000"/>
            <a:ext cx="6777024" cy="1128713"/>
            <a:chOff x="1411" y="2261"/>
            <a:chExt cx="3533" cy="711"/>
          </a:xfrm>
        </p:grpSpPr>
        <p:sp>
          <p:nvSpPr>
            <p:cNvPr id="111" name="Line 12">
              <a:extLst>
                <a:ext uri="{FF2B5EF4-FFF2-40B4-BE49-F238E27FC236}">
                  <a16:creationId xmlns:a16="http://schemas.microsoft.com/office/drawing/2014/main" id="{153DBCD9-AEFE-0D4C-84B4-A29E1AAACC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1" y="2361"/>
              <a:ext cx="2016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12" name="Text Box 15">
              <a:extLst>
                <a:ext uri="{FF2B5EF4-FFF2-40B4-BE49-F238E27FC236}">
                  <a16:creationId xmlns:a16="http://schemas.microsoft.com/office/drawing/2014/main" id="{B4EE3ACA-27BC-0046-99A0-E10CEAF864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8" y="226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13" name="Text Box 28">
              <a:extLst>
                <a:ext uri="{FF2B5EF4-FFF2-40B4-BE49-F238E27FC236}">
                  <a16:creationId xmlns:a16="http://schemas.microsoft.com/office/drawing/2014/main" id="{E0C8E058-016B-9643-8EC4-38404A2A2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49" y="233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14" name="Line 42">
              <a:extLst>
                <a:ext uri="{FF2B5EF4-FFF2-40B4-BE49-F238E27FC236}">
                  <a16:creationId xmlns:a16="http://schemas.microsoft.com/office/drawing/2014/main" id="{AEE1E959-6738-514B-BC11-A0C6268B08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52" y="2367"/>
              <a:ext cx="692" cy="2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15" name="Group 83">
              <a:extLst>
                <a:ext uri="{FF2B5EF4-FFF2-40B4-BE49-F238E27FC236}">
                  <a16:creationId xmlns:a16="http://schemas.microsoft.com/office/drawing/2014/main" id="{B7857F88-08E3-E240-A20C-5162D2969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6" y="2363"/>
              <a:ext cx="539" cy="252"/>
              <a:chOff x="4306" y="2273"/>
              <a:chExt cx="539" cy="252"/>
            </a:xfrm>
          </p:grpSpPr>
          <p:sp>
            <p:nvSpPr>
              <p:cNvPr id="116" name="Rectangle 72">
                <a:extLst>
                  <a:ext uri="{FF2B5EF4-FFF2-40B4-BE49-F238E27FC236}">
                    <a16:creationId xmlns:a16="http://schemas.microsoft.com/office/drawing/2014/main" id="{597ACCEC-4FF2-6B40-8454-C2F1F6A7C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365"/>
                <a:ext cx="384" cy="9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17" name="Text Box 43">
                <a:extLst>
                  <a:ext uri="{FF2B5EF4-FFF2-40B4-BE49-F238E27FC236}">
                    <a16:creationId xmlns:a16="http://schemas.microsoft.com/office/drawing/2014/main" id="{361D7D30-A4D4-5C44-878A-9FE3CEA441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6" y="2273"/>
                <a:ext cx="53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access</a:t>
                </a:r>
              </a:p>
            </p:txBody>
          </p:sp>
        </p:grpSp>
      </p:grpSp>
      <p:grpSp>
        <p:nvGrpSpPr>
          <p:cNvPr id="118" name="Group 81">
            <a:extLst>
              <a:ext uri="{FF2B5EF4-FFF2-40B4-BE49-F238E27FC236}">
                <a16:creationId xmlns:a16="http://schemas.microsoft.com/office/drawing/2014/main" id="{CCEC4E82-EFC9-4646-BCEE-C0B8C7E94B5A}"/>
              </a:ext>
            </a:extLst>
          </p:cNvPr>
          <p:cNvGrpSpPr>
            <a:grpSpLocks/>
          </p:cNvGrpSpPr>
          <p:nvPr/>
        </p:nvGrpSpPr>
        <p:grpSpPr bwMode="auto">
          <a:xfrm>
            <a:off x="1704581" y="1762123"/>
            <a:ext cx="1066800" cy="565150"/>
            <a:chOff x="527" y="1047"/>
            <a:chExt cx="855" cy="486"/>
          </a:xfrm>
        </p:grpSpPr>
        <p:sp>
          <p:nvSpPr>
            <p:cNvPr id="119" name="AutoShape 67">
              <a:extLst>
                <a:ext uri="{FF2B5EF4-FFF2-40B4-BE49-F238E27FC236}">
                  <a16:creationId xmlns:a16="http://schemas.microsoft.com/office/drawing/2014/main" id="{3FF0F743-E4ED-2B41-96D3-06A33C244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" y="1047"/>
              <a:ext cx="855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0" name="Text Box 60">
              <a:extLst>
                <a:ext uri="{FF2B5EF4-FFF2-40B4-BE49-F238E27FC236}">
                  <a16:creationId xmlns:a16="http://schemas.microsoft.com/office/drawing/2014/main" id="{6117DA15-C6DD-B847-B11A-0D6EFDBC1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" y="1193"/>
              <a:ext cx="805" cy="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</p:txBody>
        </p:sp>
      </p:grpSp>
      <p:grpSp>
        <p:nvGrpSpPr>
          <p:cNvPr id="121" name="Group 95">
            <a:extLst>
              <a:ext uri="{FF2B5EF4-FFF2-40B4-BE49-F238E27FC236}">
                <a16:creationId xmlns:a16="http://schemas.microsoft.com/office/drawing/2014/main" id="{6419469C-19C4-3947-B461-0398BDE5A56E}"/>
              </a:ext>
            </a:extLst>
          </p:cNvPr>
          <p:cNvGrpSpPr>
            <a:grpSpLocks/>
          </p:cNvGrpSpPr>
          <p:nvPr/>
        </p:nvGrpSpPr>
        <p:grpSpPr bwMode="auto">
          <a:xfrm>
            <a:off x="2952356" y="1946272"/>
            <a:ext cx="6972540" cy="1301749"/>
            <a:chOff x="1386" y="1327"/>
            <a:chExt cx="3730" cy="820"/>
          </a:xfrm>
        </p:grpSpPr>
        <p:sp>
          <p:nvSpPr>
            <p:cNvPr id="122" name="Line 4">
              <a:extLst>
                <a:ext uri="{FF2B5EF4-FFF2-40B4-BE49-F238E27FC236}">
                  <a16:creationId xmlns:a16="http://schemas.microsoft.com/office/drawing/2014/main" id="{53358BBA-04B8-9D40-89A7-C1749138D1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6" y="1355"/>
              <a:ext cx="2082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3" name="Text Box 8">
              <a:extLst>
                <a:ext uri="{FF2B5EF4-FFF2-40B4-BE49-F238E27FC236}">
                  <a16:creationId xmlns:a16="http://schemas.microsoft.com/office/drawing/2014/main" id="{437463ED-2B74-A04D-85BF-36A6CD1ADB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4" y="1327"/>
              <a:ext cx="1689" cy="25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</p:txBody>
        </p:sp>
        <p:sp>
          <p:nvSpPr>
            <p:cNvPr id="124" name="Text Box 31">
              <a:extLst>
                <a:ext uri="{FF2B5EF4-FFF2-40B4-BE49-F238E27FC236}">
                  <a16:creationId xmlns:a16="http://schemas.microsoft.com/office/drawing/2014/main" id="{8689192D-F56C-1640-861C-3C443D419F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0" y="1390"/>
              <a:ext cx="848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server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creates ID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1678 for user</a:t>
              </a: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25" name="Group 82">
              <a:extLst>
                <a:ext uri="{FF2B5EF4-FFF2-40B4-BE49-F238E27FC236}">
                  <a16:creationId xmlns:a16="http://schemas.microsoft.com/office/drawing/2014/main" id="{03DF1B1A-A9A9-854D-8891-346BB0DBAA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1730"/>
              <a:ext cx="739" cy="417"/>
              <a:chOff x="4377" y="1640"/>
              <a:chExt cx="739" cy="417"/>
            </a:xfrm>
          </p:grpSpPr>
          <p:sp>
            <p:nvSpPr>
              <p:cNvPr id="126" name="Line 40">
                <a:extLst>
                  <a:ext uri="{FF2B5EF4-FFF2-40B4-BE49-F238E27FC236}">
                    <a16:creationId xmlns:a16="http://schemas.microsoft.com/office/drawing/2014/main" id="{52C051AD-65C2-504B-9A70-F8E72303C4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77" y="1640"/>
                <a:ext cx="659" cy="41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7" name="Rectangle 73">
                <a:extLst>
                  <a:ext uri="{FF2B5EF4-FFF2-40B4-BE49-F238E27FC236}">
                    <a16:creationId xmlns:a16="http://schemas.microsoft.com/office/drawing/2014/main" id="{7F34673E-5298-3241-9317-86EC3DD70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0" y="1729"/>
                <a:ext cx="602" cy="2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28" name="Text Box 41">
                <a:extLst>
                  <a:ext uri="{FF2B5EF4-FFF2-40B4-BE49-F238E27FC236}">
                    <a16:creationId xmlns:a16="http://schemas.microsoft.com/office/drawing/2014/main" id="{F17F9C36-958E-4C47-BE78-4A1A5F0726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1702"/>
                <a:ext cx="735" cy="3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create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75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    entry</a:t>
                </a:r>
              </a:p>
            </p:txBody>
          </p:sp>
        </p:grpSp>
      </p:grpSp>
      <p:grpSp>
        <p:nvGrpSpPr>
          <p:cNvPr id="129" name="Group 88">
            <a:extLst>
              <a:ext uri="{FF2B5EF4-FFF2-40B4-BE49-F238E27FC236}">
                <a16:creationId xmlns:a16="http://schemas.microsoft.com/office/drawing/2014/main" id="{7A1CD3F5-FA12-5E48-9AC5-0FFB79FB2A15}"/>
              </a:ext>
            </a:extLst>
          </p:cNvPr>
          <p:cNvGrpSpPr>
            <a:grpSpLocks/>
          </p:cNvGrpSpPr>
          <p:nvPr/>
        </p:nvGrpSpPr>
        <p:grpSpPr bwMode="auto">
          <a:xfrm>
            <a:off x="1675603" y="2474086"/>
            <a:ext cx="5151555" cy="890270"/>
            <a:chOff x="462" y="1603"/>
            <a:chExt cx="3550" cy="719"/>
          </a:xfrm>
        </p:grpSpPr>
        <p:sp>
          <p:nvSpPr>
            <p:cNvPr id="130" name="Line 9">
              <a:extLst>
                <a:ext uri="{FF2B5EF4-FFF2-40B4-BE49-F238E27FC236}">
                  <a16:creationId xmlns:a16="http://schemas.microsoft.com/office/drawing/2014/main" id="{34D0E0B7-0FCE-BB41-80D4-74036A2750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4" y="1603"/>
              <a:ext cx="2608" cy="27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1" name="Text Box 11">
              <a:extLst>
                <a:ext uri="{FF2B5EF4-FFF2-40B4-BE49-F238E27FC236}">
                  <a16:creationId xmlns:a16="http://schemas.microsoft.com/office/drawing/2014/main" id="{C2A582BF-35AD-EC42-8C5E-BCF7C4420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2" y="1650"/>
              <a:ext cx="1665" cy="51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response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set-cookie: 1678 </a:t>
              </a:r>
            </a:p>
          </p:txBody>
        </p:sp>
        <p:grpSp>
          <p:nvGrpSpPr>
            <p:cNvPr id="132" name="Group 76">
              <a:extLst>
                <a:ext uri="{FF2B5EF4-FFF2-40B4-BE49-F238E27FC236}">
                  <a16:creationId xmlns:a16="http://schemas.microsoft.com/office/drawing/2014/main" id="{9B50E41F-6BE8-5B41-B57A-83E988A059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" y="1836"/>
              <a:ext cx="1004" cy="486"/>
              <a:chOff x="687" y="1746"/>
              <a:chExt cx="1004" cy="486"/>
            </a:xfrm>
          </p:grpSpPr>
          <p:sp>
            <p:nvSpPr>
              <p:cNvPr id="133" name="AutoShape 74">
                <a:extLst>
                  <a:ext uri="{FF2B5EF4-FFF2-40B4-BE49-F238E27FC236}">
                    <a16:creationId xmlns:a16="http://schemas.microsoft.com/office/drawing/2014/main" id="{0B53BA64-2104-564F-AC68-42F70CD1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2" y="1746"/>
                <a:ext cx="735" cy="486"/>
              </a:xfrm>
              <a:prstGeom prst="can">
                <a:avLst>
                  <a:gd name="adj" fmla="val 25000"/>
                </a:avLst>
              </a:prstGeom>
              <a:solidFill>
                <a:srgbClr val="3333CC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34" name="Text Box 75">
                <a:extLst>
                  <a:ext uri="{FF2B5EF4-FFF2-40B4-BE49-F238E27FC236}">
                    <a16:creationId xmlns:a16="http://schemas.microsoft.com/office/drawing/2014/main" id="{40EF6721-60A7-E646-8306-ACE2C580AA1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7" y="1836"/>
                <a:ext cx="1004" cy="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ebay 8734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rPr>
                  <a:t>amazon 1678</a:t>
                </a:r>
              </a:p>
            </p:txBody>
          </p:sp>
        </p:grpSp>
      </p:grpSp>
      <p:grpSp>
        <p:nvGrpSpPr>
          <p:cNvPr id="135" name="Group 93">
            <a:extLst>
              <a:ext uri="{FF2B5EF4-FFF2-40B4-BE49-F238E27FC236}">
                <a16:creationId xmlns:a16="http://schemas.microsoft.com/office/drawing/2014/main" id="{3301D1A0-4332-D44D-9339-6985DCD61D45}"/>
              </a:ext>
            </a:extLst>
          </p:cNvPr>
          <p:cNvGrpSpPr>
            <a:grpSpLocks/>
          </p:cNvGrpSpPr>
          <p:nvPr/>
        </p:nvGrpSpPr>
        <p:grpSpPr bwMode="auto">
          <a:xfrm>
            <a:off x="2994226" y="4365354"/>
            <a:ext cx="6781125" cy="2001838"/>
            <a:chOff x="1406" y="2641"/>
            <a:chExt cx="3562" cy="1261"/>
          </a:xfrm>
        </p:grpSpPr>
        <p:sp>
          <p:nvSpPr>
            <p:cNvPr id="136" name="Line 20">
              <a:extLst>
                <a:ext uri="{FF2B5EF4-FFF2-40B4-BE49-F238E27FC236}">
                  <a16:creationId xmlns:a16="http://schemas.microsoft.com/office/drawing/2014/main" id="{27A08B61-84D4-974B-B631-032C8342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6" y="3293"/>
              <a:ext cx="2032" cy="24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7" name="Text Box 23">
              <a:extLst>
                <a:ext uri="{FF2B5EF4-FFF2-40B4-BE49-F238E27FC236}">
                  <a16:creationId xmlns:a16="http://schemas.microsoft.com/office/drawing/2014/main" id="{C0FE6E20-0831-D147-9963-B3CABC0FF1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61" y="3171"/>
              <a:ext cx="1689" cy="40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usual HTTP request msg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cookie: 1678</a:t>
              </a:r>
            </a:p>
          </p:txBody>
        </p:sp>
        <p:sp>
          <p:nvSpPr>
            <p:cNvPr id="138" name="Text Box 29">
              <a:extLst>
                <a:ext uri="{FF2B5EF4-FFF2-40B4-BE49-F238E27FC236}">
                  <a16:creationId xmlns:a16="http://schemas.microsoft.com/office/drawing/2014/main" id="{8241B379-77A9-114B-8D91-05EAB5E6DC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9" y="3262"/>
              <a:ext cx="607" cy="6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cookie-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specific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action</a:t>
              </a:r>
            </a:p>
          </p:txBody>
        </p:sp>
        <p:sp>
          <p:nvSpPr>
            <p:cNvPr id="139" name="Line 44">
              <a:extLst>
                <a:ext uri="{FF2B5EF4-FFF2-40B4-BE49-F238E27FC236}">
                  <a16:creationId xmlns:a16="http://schemas.microsoft.com/office/drawing/2014/main" id="{E200A986-F657-7343-BB4C-41C023FA53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81" y="2641"/>
              <a:ext cx="787" cy="86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0" name="Text Box 71">
              <a:extLst>
                <a:ext uri="{FF2B5EF4-FFF2-40B4-BE49-F238E27FC236}">
                  <a16:creationId xmlns:a16="http://schemas.microsoft.com/office/drawing/2014/main" id="{CCBDD99D-1C5A-2749-9C7B-9D0A6E0A3C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7" y="2939"/>
              <a:ext cx="539" cy="2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access</a:t>
              </a:r>
            </a:p>
          </p:txBody>
        </p:sp>
      </p:grpSp>
      <p:grpSp>
        <p:nvGrpSpPr>
          <p:cNvPr id="141" name="Group 77">
            <a:extLst>
              <a:ext uri="{FF2B5EF4-FFF2-40B4-BE49-F238E27FC236}">
                <a16:creationId xmlns:a16="http://schemas.microsoft.com/office/drawing/2014/main" id="{147D74CA-2DA8-1241-A8E8-3EF2E932E88E}"/>
              </a:ext>
            </a:extLst>
          </p:cNvPr>
          <p:cNvGrpSpPr>
            <a:grpSpLocks/>
          </p:cNvGrpSpPr>
          <p:nvPr/>
        </p:nvGrpSpPr>
        <p:grpSpPr bwMode="auto">
          <a:xfrm>
            <a:off x="1655687" y="5113066"/>
            <a:ext cx="1389062" cy="633978"/>
            <a:chOff x="702" y="1746"/>
            <a:chExt cx="1004" cy="486"/>
          </a:xfrm>
        </p:grpSpPr>
        <p:sp>
          <p:nvSpPr>
            <p:cNvPr id="142" name="AutoShape 78">
              <a:extLst>
                <a:ext uri="{FF2B5EF4-FFF2-40B4-BE49-F238E27FC236}">
                  <a16:creationId xmlns:a16="http://schemas.microsoft.com/office/drawing/2014/main" id="{19C72BA2-8506-044E-A290-911BA7AE5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" y="1746"/>
              <a:ext cx="773" cy="486"/>
            </a:xfrm>
            <a:prstGeom prst="can">
              <a:avLst>
                <a:gd name="adj" fmla="val 25000"/>
              </a:avLst>
            </a:prstGeom>
            <a:solidFill>
              <a:srgbClr val="3333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3" name="Text Box 79">
              <a:extLst>
                <a:ext uri="{FF2B5EF4-FFF2-40B4-BE49-F238E27FC236}">
                  <a16:creationId xmlns:a16="http://schemas.microsoft.com/office/drawing/2014/main" id="{DF0A1B9A-EFCF-7042-A14D-D22FE4D35A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2" y="1851"/>
              <a:ext cx="100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ebay 8734</a:t>
              </a:r>
            </a:p>
            <a:p>
              <a:pPr marL="0" marR="0" lvl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amazon 1678</a:t>
              </a:r>
              <a:endParaRPr kumimoji="0" lang="en-US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44" name="Text Box 80">
            <a:extLst>
              <a:ext uri="{FF2B5EF4-FFF2-40B4-BE49-F238E27FC236}">
                <a16:creationId xmlns:a16="http://schemas.microsoft.com/office/drawing/2014/main" id="{EC583638-A99A-9144-B11A-E459DCDD4B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963" y="2582111"/>
            <a:ext cx="11400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backend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database</a:t>
            </a:r>
          </a:p>
        </p:txBody>
      </p:sp>
      <p:sp>
        <p:nvSpPr>
          <p:cNvPr id="145" name="AutoShape 327">
            <a:extLst>
              <a:ext uri="{FF2B5EF4-FFF2-40B4-BE49-F238E27FC236}">
                <a16:creationId xmlns:a16="http://schemas.microsoft.com/office/drawing/2014/main" id="{774E3BE6-BFC9-C849-B588-B56E574DA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4838" y="3202824"/>
            <a:ext cx="592138" cy="908050"/>
          </a:xfrm>
          <a:prstGeom prst="can">
            <a:avLst>
              <a:gd name="adj" fmla="val 31004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46" name="Group 63">
            <a:extLst>
              <a:ext uri="{FF2B5EF4-FFF2-40B4-BE49-F238E27FC236}">
                <a16:creationId xmlns:a16="http://schemas.microsoft.com/office/drawing/2014/main" id="{1D650FE6-EFAF-DA42-B6C3-89E2D30D6710}"/>
              </a:ext>
            </a:extLst>
          </p:cNvPr>
          <p:cNvGrpSpPr>
            <a:grpSpLocks/>
          </p:cNvGrpSpPr>
          <p:nvPr/>
        </p:nvGrpSpPr>
        <p:grpSpPr bwMode="auto">
          <a:xfrm>
            <a:off x="6709231" y="1274501"/>
            <a:ext cx="351110" cy="610396"/>
            <a:chOff x="4140" y="429"/>
            <a:chExt cx="1425" cy="2396"/>
          </a:xfrm>
        </p:grpSpPr>
        <p:sp>
          <p:nvSpPr>
            <p:cNvPr id="147" name="Freeform 64">
              <a:extLst>
                <a:ext uri="{FF2B5EF4-FFF2-40B4-BE49-F238E27FC236}">
                  <a16:creationId xmlns:a16="http://schemas.microsoft.com/office/drawing/2014/main" id="{23F46B7A-88B4-C64E-A298-064AE8ED2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8" name="Rectangle 65">
              <a:extLst>
                <a:ext uri="{FF2B5EF4-FFF2-40B4-BE49-F238E27FC236}">
                  <a16:creationId xmlns:a16="http://schemas.microsoft.com/office/drawing/2014/main" id="{932E7E2F-358A-204B-ACA1-ECA34C748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429"/>
              <a:ext cx="1045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49" name="Freeform 66">
              <a:extLst>
                <a:ext uri="{FF2B5EF4-FFF2-40B4-BE49-F238E27FC236}">
                  <a16:creationId xmlns:a16="http://schemas.microsoft.com/office/drawing/2014/main" id="{5AD2CC4E-2BC1-3742-B273-CCF955749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0" name="Freeform 67">
              <a:extLst>
                <a:ext uri="{FF2B5EF4-FFF2-40B4-BE49-F238E27FC236}">
                  <a16:creationId xmlns:a16="http://schemas.microsoft.com/office/drawing/2014/main" id="{1DBFB074-4990-854E-B454-9FF52C6C4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1" name="Rectangle 68">
              <a:extLst>
                <a:ext uri="{FF2B5EF4-FFF2-40B4-BE49-F238E27FC236}">
                  <a16:creationId xmlns:a16="http://schemas.microsoft.com/office/drawing/2014/main" id="{BE0EBEA8-CD1D-5047-B6F1-2FAA1FF32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2" y="695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2" name="Group 69">
              <a:extLst>
                <a:ext uri="{FF2B5EF4-FFF2-40B4-BE49-F238E27FC236}">
                  <a16:creationId xmlns:a16="http://schemas.microsoft.com/office/drawing/2014/main" id="{FB3D83DD-33C0-D64F-AEA3-0EDE478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77" name="AutoShape 70">
                <a:extLst>
                  <a:ext uri="{FF2B5EF4-FFF2-40B4-BE49-F238E27FC236}">
                    <a16:creationId xmlns:a16="http://schemas.microsoft.com/office/drawing/2014/main" id="{9F58D14A-E308-6E43-8765-29117CEB2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1" cy="142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8" name="AutoShape 71">
                <a:extLst>
                  <a:ext uri="{FF2B5EF4-FFF2-40B4-BE49-F238E27FC236}">
                    <a16:creationId xmlns:a16="http://schemas.microsoft.com/office/drawing/2014/main" id="{990E0E9A-D7D4-F540-994A-F5A32D42A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0"/>
                <a:ext cx="687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3" name="Rectangle 72">
              <a:extLst>
                <a:ext uri="{FF2B5EF4-FFF2-40B4-BE49-F238E27FC236}">
                  <a16:creationId xmlns:a16="http://schemas.microsoft.com/office/drawing/2014/main" id="{914BF847-475C-7C47-96A4-CAFCCACEC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21"/>
              <a:ext cx="600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4" name="Group 73">
              <a:extLst>
                <a:ext uri="{FF2B5EF4-FFF2-40B4-BE49-F238E27FC236}">
                  <a16:creationId xmlns:a16="http://schemas.microsoft.com/office/drawing/2014/main" id="{A276F146-AB6A-8C4E-BD8B-856A510CB0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75" name="AutoShape 74">
                <a:extLst>
                  <a:ext uri="{FF2B5EF4-FFF2-40B4-BE49-F238E27FC236}">
                    <a16:creationId xmlns:a16="http://schemas.microsoft.com/office/drawing/2014/main" id="{FB783255-C8AF-CD4E-84DF-1573DF917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6" name="AutoShape 75">
                <a:extLst>
                  <a:ext uri="{FF2B5EF4-FFF2-40B4-BE49-F238E27FC236}">
                    <a16:creationId xmlns:a16="http://schemas.microsoft.com/office/drawing/2014/main" id="{46E81119-BF44-D945-96D2-7A6A2F19E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5"/>
                <a:ext cx="693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5" name="Rectangle 76">
              <a:extLst>
                <a:ext uri="{FF2B5EF4-FFF2-40B4-BE49-F238E27FC236}">
                  <a16:creationId xmlns:a16="http://schemas.microsoft.com/office/drawing/2014/main" id="{823BB60D-416A-0746-BBEF-9DC4528B9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4" cy="49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56" name="Rectangle 77">
              <a:extLst>
                <a:ext uri="{FF2B5EF4-FFF2-40B4-BE49-F238E27FC236}">
                  <a16:creationId xmlns:a16="http://schemas.microsoft.com/office/drawing/2014/main" id="{500EA440-64F5-FE43-A9CD-EC38855A5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7"/>
              <a:ext cx="594" cy="44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7" name="Group 78">
              <a:extLst>
                <a:ext uri="{FF2B5EF4-FFF2-40B4-BE49-F238E27FC236}">
                  <a16:creationId xmlns:a16="http://schemas.microsoft.com/office/drawing/2014/main" id="{014CE493-B3CF-454F-97A3-BF80992E34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3" name="AutoShape 79">
                <a:extLst>
                  <a:ext uri="{FF2B5EF4-FFF2-40B4-BE49-F238E27FC236}">
                    <a16:creationId xmlns:a16="http://schemas.microsoft.com/office/drawing/2014/main" id="{40259673-2628-3C41-9A32-A9512F4B29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7" cy="141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4" name="AutoShape 80">
                <a:extLst>
                  <a:ext uri="{FF2B5EF4-FFF2-40B4-BE49-F238E27FC236}">
                    <a16:creationId xmlns:a16="http://schemas.microsoft.com/office/drawing/2014/main" id="{F5B75204-14D3-4949-85E6-E03DC0637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2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58" name="Freeform 81">
              <a:extLst>
                <a:ext uri="{FF2B5EF4-FFF2-40B4-BE49-F238E27FC236}">
                  <a16:creationId xmlns:a16="http://schemas.microsoft.com/office/drawing/2014/main" id="{C088528D-4021-6642-8A80-03351DCF2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159" name="Group 82">
              <a:extLst>
                <a:ext uri="{FF2B5EF4-FFF2-40B4-BE49-F238E27FC236}">
                  <a16:creationId xmlns:a16="http://schemas.microsoft.com/office/drawing/2014/main" id="{1859255F-C0C6-124B-9F92-5E236F8BD3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1" name="AutoShape 83">
                <a:extLst>
                  <a:ext uri="{FF2B5EF4-FFF2-40B4-BE49-F238E27FC236}">
                    <a16:creationId xmlns:a16="http://schemas.microsoft.com/office/drawing/2014/main" id="{C035ED52-DDB2-C843-9FFF-5BC45A6C06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72" name="AutoShape 84">
                <a:extLst>
                  <a:ext uri="{FF2B5EF4-FFF2-40B4-BE49-F238E27FC236}">
                    <a16:creationId xmlns:a16="http://schemas.microsoft.com/office/drawing/2014/main" id="{E3C20259-037C-3641-A789-24D0DCCDC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33CC"/>
                  </a:buClr>
                  <a:buSzPct val="85000"/>
                  <a:buFont typeface="ZapfDingbats" charset="2"/>
                  <a:buNone/>
                  <a:tabLst/>
                  <a:defRPr/>
                </a:pPr>
                <a:endParaRPr kumimoji="0" lang="en-US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160" name="Rectangle 85">
              <a:extLst>
                <a:ext uri="{FF2B5EF4-FFF2-40B4-BE49-F238E27FC236}">
                  <a16:creationId xmlns:a16="http://schemas.microsoft.com/office/drawing/2014/main" id="{AAA45EA2-DB28-264A-8894-70368F48D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6" cy="2288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056A9634-8A28-174F-BB52-3C9B4E9694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28B4EE70-3F36-D84A-BBF7-26FCDCAB2C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3" name="Oval 88">
              <a:extLst>
                <a:ext uri="{FF2B5EF4-FFF2-40B4-BE49-F238E27FC236}">
                  <a16:creationId xmlns:a16="http://schemas.microsoft.com/office/drawing/2014/main" id="{AFA23CDD-2C19-364F-8CB6-E34A3A50A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3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C80FF08C-B05A-5742-B82B-9D6BFBFA2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5" name="AutoShape 90">
              <a:extLst>
                <a:ext uri="{FF2B5EF4-FFF2-40B4-BE49-F238E27FC236}">
                  <a16:creationId xmlns:a16="http://schemas.microsoft.com/office/drawing/2014/main" id="{D46EF758-7531-924C-8A33-5AC571E0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199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6" name="AutoShape 91">
              <a:extLst>
                <a:ext uri="{FF2B5EF4-FFF2-40B4-BE49-F238E27FC236}">
                  <a16:creationId xmlns:a16="http://schemas.microsoft.com/office/drawing/2014/main" id="{E252E208-3522-884B-9DE7-7EB157685A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6" y="2712"/>
              <a:ext cx="1067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7" name="Oval 92">
              <a:extLst>
                <a:ext uri="{FF2B5EF4-FFF2-40B4-BE49-F238E27FC236}">
                  <a16:creationId xmlns:a16="http://schemas.microsoft.com/office/drawing/2014/main" id="{957DD520-6280-3E4E-BAD7-651F514139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1" y="2381"/>
              <a:ext cx="154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68" name="Oval 93">
              <a:extLst>
                <a:ext uri="{FF2B5EF4-FFF2-40B4-BE49-F238E27FC236}">
                  <a16:creationId xmlns:a16="http://schemas.microsoft.com/office/drawing/2014/main" id="{ECF80637-5F56-1F4E-A6A8-ED0FA8AC5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6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69" name="Oval 94">
              <a:extLst>
                <a:ext uri="{FF2B5EF4-FFF2-40B4-BE49-F238E27FC236}">
                  <a16:creationId xmlns:a16="http://schemas.microsoft.com/office/drawing/2014/main" id="{FFEB5237-B81D-9B45-A444-21BB49902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3" y="2381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70" name="Rectangle 95">
              <a:extLst>
                <a:ext uri="{FF2B5EF4-FFF2-40B4-BE49-F238E27FC236}">
                  <a16:creationId xmlns:a16="http://schemas.microsoft.com/office/drawing/2014/main" id="{8C2A523A-6ED6-094A-8260-B51956D7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79" name="Group 96">
            <a:extLst>
              <a:ext uri="{FF2B5EF4-FFF2-40B4-BE49-F238E27FC236}">
                <a16:creationId xmlns:a16="http://schemas.microsoft.com/office/drawing/2014/main" id="{079DFC6E-4E8A-7B4D-8113-190A0989D0FB}"/>
              </a:ext>
            </a:extLst>
          </p:cNvPr>
          <p:cNvGrpSpPr>
            <a:grpSpLocks/>
          </p:cNvGrpSpPr>
          <p:nvPr/>
        </p:nvGrpSpPr>
        <p:grpSpPr bwMode="auto">
          <a:xfrm>
            <a:off x="2734523" y="1369488"/>
            <a:ext cx="667783" cy="586047"/>
            <a:chOff x="-44" y="1473"/>
            <a:chExt cx="981" cy="1105"/>
          </a:xfrm>
        </p:grpSpPr>
        <p:pic>
          <p:nvPicPr>
            <p:cNvPr id="180" name="Picture 97" descr="desktop_computer_stylized_medium">
              <a:extLst>
                <a:ext uri="{FF2B5EF4-FFF2-40B4-BE49-F238E27FC236}">
                  <a16:creationId xmlns:a16="http://schemas.microsoft.com/office/drawing/2014/main" id="{FB14A9C2-A921-3747-8B81-81EE51820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1" name="Freeform 98">
              <a:extLst>
                <a:ext uri="{FF2B5EF4-FFF2-40B4-BE49-F238E27FC236}">
                  <a16:creationId xmlns:a16="http://schemas.microsoft.com/office/drawing/2014/main" id="{9C2960BD-B3C9-AE44-9E68-217EF326BF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8" name="Line 15">
            <a:extLst>
              <a:ext uri="{FF2B5EF4-FFF2-40B4-BE49-F238E27FC236}">
                <a16:creationId xmlns:a16="http://schemas.microsoft.com/office/drawing/2014/main" id="{9030FA43-2615-A74C-949D-871EDD5258E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99897" y="1993139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 Box 37">
            <a:extLst>
              <a:ext uri="{FF2B5EF4-FFF2-40B4-BE49-F238E27FC236}">
                <a16:creationId xmlns:a16="http://schemas.microsoft.com/office/drawing/2014/main" id="{7717F97B-37DE-2442-8F9E-81FB9F33A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6707" y="6459827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0" name="Line 15">
            <a:extLst>
              <a:ext uri="{FF2B5EF4-FFF2-40B4-BE49-F238E27FC236}">
                <a16:creationId xmlns:a16="http://schemas.microsoft.com/office/drawing/2014/main" id="{6E5A588C-0539-7140-B8E3-80735DCD2D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67352" y="2001551"/>
            <a:ext cx="510" cy="4465805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Text Box 37">
            <a:extLst>
              <a:ext uri="{FF2B5EF4-FFF2-40B4-BE49-F238E27FC236}">
                <a16:creationId xmlns:a16="http://schemas.microsoft.com/office/drawing/2014/main" id="{716E4165-7532-204E-993F-D649CD871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162" y="6468239"/>
            <a:ext cx="5196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time</a:t>
            </a:r>
          </a:p>
        </p:txBody>
      </p:sp>
      <p:sp>
        <p:nvSpPr>
          <p:cNvPr id="92" name="Slide Number Placeholder 2">
            <a:extLst>
              <a:ext uri="{FF2B5EF4-FFF2-40B4-BE49-F238E27FC236}">
                <a16:creationId xmlns:a16="http://schemas.microsoft.com/office/drawing/2014/main" id="{5F971824-E93B-A24D-9AB3-D5859F34E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033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3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0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HTTP cookies: comments</a:t>
            </a:r>
            <a:endParaRPr lang="en-US" sz="4400" dirty="0"/>
          </a:p>
        </p:txBody>
      </p:sp>
      <p:sp>
        <p:nvSpPr>
          <p:cNvPr id="88" name="Rectangle 3">
            <a:extLst>
              <a:ext uri="{FF2B5EF4-FFF2-40B4-BE49-F238E27FC236}">
                <a16:creationId xmlns:a16="http://schemas.microsoft.com/office/drawing/2014/main" id="{7CD5F1C3-47BC-1645-A288-078B99127C22}"/>
              </a:ext>
            </a:extLst>
          </p:cNvPr>
          <p:cNvSpPr txBox="1">
            <a:spLocks noChangeArrowheads="1"/>
          </p:cNvSpPr>
          <p:nvPr/>
        </p:nvSpPr>
        <p:spPr>
          <a:xfrm>
            <a:off x="648049" y="1556443"/>
            <a:ext cx="6034668" cy="26416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What cookies can be used for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: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authorization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shopping carts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recommendations</a:t>
            </a:r>
          </a:p>
          <a:p>
            <a:pPr marL="352425" marR="0" lvl="0" indent="-222250" algn="l" defTabSz="914400" rtl="0" eaLnBrk="1" fontAlgn="auto" latinLnBrk="0" hangingPunct="1">
              <a:lnSpc>
                <a:spcPct val="75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session state (Web e-mail)</a:t>
            </a:r>
          </a:p>
        </p:txBody>
      </p:sp>
      <p:sp>
        <p:nvSpPr>
          <p:cNvPr id="89" name="Rectangle 13">
            <a:extLst>
              <a:ext uri="{FF2B5EF4-FFF2-40B4-BE49-F238E27FC236}">
                <a16:creationId xmlns:a16="http://schemas.microsoft.com/office/drawing/2014/main" id="{BC2253F6-EA38-7C47-9CAD-4C2EC6BB2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291" y="1568189"/>
            <a:ext cx="3810000" cy="3553646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and privacy: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permit sites to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learn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a lot about you on their site.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third party persistent cookies (tracking cookies) allow common identity (cookie value) to be tracked across multiple web sites</a:t>
            </a:r>
          </a:p>
        </p:txBody>
      </p:sp>
      <p:sp>
        <p:nvSpPr>
          <p:cNvPr id="90" name="Text Box 14">
            <a:extLst>
              <a:ext uri="{FF2B5EF4-FFF2-40B4-BE49-F238E27FC236}">
                <a16:creationId xmlns:a16="http://schemas.microsoft.com/office/drawing/2014/main" id="{D023EC46-D7D8-D04C-9048-D7EFE18FF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9568" y="1325611"/>
            <a:ext cx="838691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aside</a:t>
            </a:r>
          </a:p>
        </p:txBody>
      </p:sp>
      <p:sp>
        <p:nvSpPr>
          <p:cNvPr id="91" name="Rectangle 15">
            <a:extLst>
              <a:ext uri="{FF2B5EF4-FFF2-40B4-BE49-F238E27FC236}">
                <a16:creationId xmlns:a16="http://schemas.microsoft.com/office/drawing/2014/main" id="{2C2FE22D-B17F-7C44-AE2F-824976586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562" y="3980757"/>
            <a:ext cx="6267067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Challenge: How to keep </a:t>
            </a:r>
            <a:r>
              <a:rPr kumimoji="0" lang="en-US" altLang="ja-JP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at protocol endpoints: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maintain state at sender/receiver over multiple transactions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 messages: 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cookies in HTTP messages carry state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CE1477A-D004-E440-8562-59DA6EAD8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49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98060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 displaying a NY Times web page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34FE7BC9-B7EB-234C-A2F1-449565BB2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42" y="1223204"/>
            <a:ext cx="1797957" cy="129956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87C6769-19C7-7542-8A41-E79CE4A6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457" y="4524829"/>
            <a:ext cx="1788365" cy="250371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E643CAC7-5EBE-E949-B25F-69531B9E3B7C}"/>
              </a:ext>
            </a:extLst>
          </p:cNvPr>
          <p:cNvGrpSpPr/>
          <p:nvPr/>
        </p:nvGrpSpPr>
        <p:grpSpPr>
          <a:xfrm>
            <a:off x="4051300" y="2946400"/>
            <a:ext cx="965200" cy="1308100"/>
            <a:chOff x="4051300" y="2946400"/>
            <a:chExt cx="965200" cy="1308100"/>
          </a:xfrm>
        </p:grpSpPr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3AA7140A-7962-EE49-94D6-B5A5ACAE10BF}"/>
                </a:ext>
              </a:extLst>
            </p:cNvPr>
            <p:cNvGrpSpPr/>
            <p:nvPr/>
          </p:nvGrpSpPr>
          <p:grpSpPr>
            <a:xfrm>
              <a:off x="4673600" y="2946400"/>
              <a:ext cx="342900" cy="1308100"/>
              <a:chOff x="4673600" y="2946400"/>
              <a:chExt cx="342900" cy="1308100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F60C25F5-95A8-704C-A0DD-192D2CCC9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514DA96-3F9B-EC4E-AD35-91569360871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5FF0112-4C26-5140-866E-E14FB9815DFF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D79D69ED-D400-0548-82FB-0F9E9B31A721}"/>
                </a:ext>
              </a:extLst>
            </p:cNvPr>
            <p:cNvSpPr txBox="1"/>
            <p:nvPr/>
          </p:nvSpPr>
          <p:spPr>
            <a:xfrm>
              <a:off x="4051300" y="33782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GET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227CDFD-02C6-A542-A68F-FF9F81C66103}"/>
              </a:ext>
            </a:extLst>
          </p:cNvPr>
          <p:cNvGrpSpPr/>
          <p:nvPr/>
        </p:nvGrpSpPr>
        <p:grpSpPr>
          <a:xfrm>
            <a:off x="5143500" y="2959100"/>
            <a:ext cx="990600" cy="1308100"/>
            <a:chOff x="5143500" y="2959100"/>
            <a:chExt cx="990600" cy="1308100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AFDCA678-F389-9146-BC39-44292D21247B}"/>
                </a:ext>
              </a:extLst>
            </p:cNvPr>
            <p:cNvGrpSpPr/>
            <p:nvPr/>
          </p:nvGrpSpPr>
          <p:grpSpPr>
            <a:xfrm>
              <a:off x="5143500" y="2959100"/>
              <a:ext cx="342900" cy="1308100"/>
              <a:chOff x="4673600" y="2946400"/>
              <a:chExt cx="342900" cy="1308100"/>
            </a:xfrm>
          </p:grpSpPr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82E7E0D4-DC33-9248-A8C3-006080F0E2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51400" y="29464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0254DDAE-1221-CF4A-8A44-FEBA056F68E6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6449B0AA-1D8A-5A44-848E-EAA10CB19354}"/>
                  </a:ext>
                </a:extLst>
              </p:cNvPr>
              <p:cNvSpPr txBox="1"/>
              <p:nvPr/>
            </p:nvSpPr>
            <p:spPr>
              <a:xfrm>
                <a:off x="47117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7741EFF-00A6-6340-850A-7076A1D9EAD7}"/>
                </a:ext>
              </a:extLst>
            </p:cNvPr>
            <p:cNvSpPr txBox="1"/>
            <p:nvPr/>
          </p:nvSpPr>
          <p:spPr>
            <a:xfrm>
              <a:off x="5397500" y="3403600"/>
              <a:ext cx="7366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reply</a:t>
              </a: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DB30830-E833-BB4F-BE11-9C6A3248D779}"/>
              </a:ext>
            </a:extLst>
          </p:cNvPr>
          <p:cNvGrpSpPr/>
          <p:nvPr/>
        </p:nvGrpSpPr>
        <p:grpSpPr>
          <a:xfrm>
            <a:off x="6261100" y="4914900"/>
            <a:ext cx="1854200" cy="369332"/>
            <a:chOff x="3721100" y="3429000"/>
            <a:chExt cx="1854200" cy="369332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01A36013-C952-FA40-9D4F-692A0CBA7E1F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542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2801E5BD-9906-834C-B644-A5667DC9D522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D410B9D7-F1BD-5040-9B26-0F638462A0F2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4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17C0BEEA-E132-6049-AB80-86336EC7D5A7}"/>
              </a:ext>
            </a:extLst>
          </p:cNvPr>
          <p:cNvGrpSpPr/>
          <p:nvPr/>
        </p:nvGrpSpPr>
        <p:grpSpPr>
          <a:xfrm>
            <a:off x="4749800" y="4826000"/>
            <a:ext cx="342900" cy="369332"/>
            <a:chOff x="2857500" y="6540500"/>
            <a:chExt cx="342900" cy="369332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FE78511-B68D-FB48-9212-A7FDBA45240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EF5F58F-2D7E-3946-8159-8928CB5C3E5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8901295-62DF-6B47-BB6C-F82BA23E955E}"/>
              </a:ext>
            </a:extLst>
          </p:cNvPr>
          <p:cNvGrpSpPr/>
          <p:nvPr/>
        </p:nvGrpSpPr>
        <p:grpSpPr>
          <a:xfrm>
            <a:off x="6273800" y="5308600"/>
            <a:ext cx="1841500" cy="369332"/>
            <a:chOff x="3721100" y="3429000"/>
            <a:chExt cx="1841500" cy="369332"/>
          </a:xfrm>
        </p:grpSpPr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C9B3296C-FBC4-B741-B89E-EB3174633A85}"/>
                </a:ext>
              </a:extLst>
            </p:cNvPr>
            <p:cNvCxnSpPr>
              <a:cxnSpLocks/>
            </p:cNvCxnSpPr>
            <p:nvPr/>
          </p:nvCxnSpPr>
          <p:spPr>
            <a:xfrm>
              <a:off x="3721100" y="3594100"/>
              <a:ext cx="1841500" cy="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D10E41D9-5E75-A74B-AAF9-EDC9051B91C4}"/>
                </a:ext>
              </a:extLst>
            </p:cNvPr>
            <p:cNvSpPr/>
            <p:nvPr/>
          </p:nvSpPr>
          <p:spPr>
            <a:xfrm>
              <a:off x="4673600" y="34417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DFFDE29-91FB-A844-BDB5-7CB514C1EC71}"/>
                </a:ext>
              </a:extLst>
            </p:cNvPr>
            <p:cNvSpPr txBox="1"/>
            <p:nvPr/>
          </p:nvSpPr>
          <p:spPr>
            <a:xfrm>
              <a:off x="4686300" y="3429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9CF8CDB-DC01-AA47-85F5-A29BE5D0DF9D}"/>
              </a:ext>
            </a:extLst>
          </p:cNvPr>
          <p:cNvGrpSpPr/>
          <p:nvPr/>
        </p:nvGrpSpPr>
        <p:grpSpPr>
          <a:xfrm>
            <a:off x="4775200" y="5207000"/>
            <a:ext cx="342900" cy="369332"/>
            <a:chOff x="2857500" y="6540500"/>
            <a:chExt cx="342900" cy="369332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382ECF7-AB3B-8E4F-8B8F-444D8E649113}"/>
                </a:ext>
              </a:extLst>
            </p:cNvPr>
            <p:cNvSpPr/>
            <p:nvPr/>
          </p:nvSpPr>
          <p:spPr>
            <a:xfrm>
              <a:off x="2857500" y="6553200"/>
              <a:ext cx="342900" cy="3429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E01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5B6967AA-7479-CD4D-9D2D-E2D06F1CC22F}"/>
                </a:ext>
              </a:extLst>
            </p:cNvPr>
            <p:cNvSpPr txBox="1"/>
            <p:nvPr/>
          </p:nvSpPr>
          <p:spPr>
            <a:xfrm>
              <a:off x="2895600" y="65405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</a:t>
              </a:r>
            </a:p>
          </p:txBody>
        </p:sp>
      </p:grpSp>
      <p:pic>
        <p:nvPicPr>
          <p:cNvPr id="167" name="Picture 166">
            <a:extLst>
              <a:ext uri="{FF2B5EF4-FFF2-40B4-BE49-F238E27FC236}">
                <a16:creationId xmlns:a16="http://schemas.microsoft.com/office/drawing/2014/main" id="{8C0658C3-4371-094D-A3A8-111CD786B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4394023"/>
            <a:ext cx="1790700" cy="1295576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74251AC0-F2E4-0045-A435-0B349688752E}"/>
              </a:ext>
            </a:extLst>
          </p:cNvPr>
          <p:cNvSpPr txBox="1"/>
          <p:nvPr/>
        </p:nvSpPr>
        <p:spPr>
          <a:xfrm>
            <a:off x="1917701" y="5803900"/>
            <a:ext cx="242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 page with embedded ad displayed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7B258242-158D-CE45-B466-E1D5CD19A109}"/>
              </a:ext>
            </a:extLst>
          </p:cNvPr>
          <p:cNvGrpSpPr/>
          <p:nvPr/>
        </p:nvGrpSpPr>
        <p:grpSpPr>
          <a:xfrm>
            <a:off x="584200" y="1511300"/>
            <a:ext cx="3403600" cy="830997"/>
            <a:chOff x="584200" y="1511300"/>
            <a:chExt cx="3403600" cy="830997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62B02ED5-379C-594B-BC28-471D84933F65}"/>
                </a:ext>
              </a:extLst>
            </p:cNvPr>
            <p:cNvSpPr txBox="1"/>
            <p:nvPr/>
          </p:nvSpPr>
          <p:spPr>
            <a:xfrm>
              <a:off x="1016000" y="1511300"/>
              <a:ext cx="297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0800" marR="0" lvl="0" indent="-127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 base html file from nytimes.com</a:t>
              </a:r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A5B4B18B-B400-C145-96F8-F232E539CFBE}"/>
                </a:ext>
              </a:extLst>
            </p:cNvPr>
            <p:cNvGrpSpPr/>
            <p:nvPr/>
          </p:nvGrpSpPr>
          <p:grpSpPr>
            <a:xfrm>
              <a:off x="584200" y="1574800"/>
              <a:ext cx="304800" cy="369332"/>
              <a:chOff x="8953500" y="1841500"/>
              <a:chExt cx="304800" cy="369332"/>
            </a:xfrm>
          </p:grpSpPr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B3CE166-4808-6745-BCA9-C4BEEA1218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2BBFAD08-585E-5240-9260-EE05AAF71ADC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ADE29A41-C1EE-5540-AF16-842A0469EC63}"/>
                </a:ext>
              </a:extLst>
            </p:cNvPr>
            <p:cNvGrpSpPr/>
            <p:nvPr/>
          </p:nvGrpSpPr>
          <p:grpSpPr>
            <a:xfrm>
              <a:off x="736600" y="1778000"/>
              <a:ext cx="314386" cy="369332"/>
              <a:chOff x="8953500" y="1841500"/>
              <a:chExt cx="314386" cy="369332"/>
            </a:xfrm>
          </p:grpSpPr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B65E8865-B055-EF44-8C2B-640FA0F0A4CA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F5813BBC-13DC-5443-B040-D71A8262A6BB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2</a:t>
                </a:r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7715A16-8CAE-8B4E-A1FC-B57E478E27DD}"/>
              </a:ext>
            </a:extLst>
          </p:cNvPr>
          <p:cNvGrpSpPr/>
          <p:nvPr/>
        </p:nvGrpSpPr>
        <p:grpSpPr>
          <a:xfrm>
            <a:off x="546100" y="2527300"/>
            <a:ext cx="3162300" cy="830997"/>
            <a:chOff x="546100" y="2527300"/>
            <a:chExt cx="3162300" cy="83099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02D93285-0615-7947-8708-3D8B9BB64404}"/>
                </a:ext>
              </a:extLst>
            </p:cNvPr>
            <p:cNvSpPr txBox="1"/>
            <p:nvPr/>
          </p:nvSpPr>
          <p:spPr>
            <a:xfrm>
              <a:off x="1041400" y="25273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fetch ad from AdX.com</a:t>
              </a:r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7AE4D44-F02C-2D4E-9145-D2F6EE3A1885}"/>
                </a:ext>
              </a:extLst>
            </p:cNvPr>
            <p:cNvGrpSpPr/>
            <p:nvPr/>
          </p:nvGrpSpPr>
          <p:grpSpPr>
            <a:xfrm>
              <a:off x="546100" y="2590800"/>
              <a:ext cx="304800" cy="369332"/>
              <a:chOff x="8953500" y="1841500"/>
              <a:chExt cx="304800" cy="369332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49EEB0F-5470-0442-888E-F04587FF52B8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0726A5B0-8161-1949-BD7E-B8491563A898}"/>
                  </a:ext>
                </a:extLst>
              </p:cNvPr>
              <p:cNvSpPr txBox="1"/>
              <p:nvPr/>
            </p:nvSpPr>
            <p:spPr>
              <a:xfrm>
                <a:off x="89535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CF0D85B-559C-0043-BC0A-4B9CAAD1277C}"/>
                </a:ext>
              </a:extLst>
            </p:cNvPr>
            <p:cNvGrpSpPr/>
            <p:nvPr/>
          </p:nvGrpSpPr>
          <p:grpSpPr>
            <a:xfrm>
              <a:off x="698500" y="2794000"/>
              <a:ext cx="314386" cy="369332"/>
              <a:chOff x="8953500" y="1841500"/>
              <a:chExt cx="314386" cy="369332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29F5351A-FFDA-9C41-B98D-BAEFD8893FAF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9AA70F9-EC45-1640-B9B3-7A5389667E0F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7A1A69-E5FB-634A-980A-BA06E2B4760D}"/>
              </a:ext>
            </a:extLst>
          </p:cNvPr>
          <p:cNvGrpSpPr/>
          <p:nvPr/>
        </p:nvGrpSpPr>
        <p:grpSpPr>
          <a:xfrm>
            <a:off x="635000" y="3556000"/>
            <a:ext cx="3060700" cy="830997"/>
            <a:chOff x="635000" y="3556000"/>
            <a:chExt cx="3060700" cy="830997"/>
          </a:xfrm>
        </p:grpSpPr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BFA112D4-542F-074B-A5A3-B5D63B615FB7}"/>
                </a:ext>
              </a:extLst>
            </p:cNvPr>
            <p:cNvSpPr txBox="1"/>
            <p:nvPr/>
          </p:nvSpPr>
          <p:spPr>
            <a:xfrm>
              <a:off x="1028700" y="35560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display composed page</a:t>
              </a:r>
            </a:p>
          </p:txBody>
        </p:sp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77071AEA-F77B-F647-A058-71FC7F56BC9C}"/>
                </a:ext>
              </a:extLst>
            </p:cNvPr>
            <p:cNvGrpSpPr/>
            <p:nvPr/>
          </p:nvGrpSpPr>
          <p:grpSpPr>
            <a:xfrm>
              <a:off x="635000" y="3619500"/>
              <a:ext cx="314386" cy="369332"/>
              <a:chOff x="8953500" y="1841500"/>
              <a:chExt cx="314386" cy="369332"/>
            </a:xfrm>
          </p:grpSpPr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B3F81B8-82F8-EB45-A850-DEA61F4BA53B}"/>
                  </a:ext>
                </a:extLst>
              </p:cNvPr>
              <p:cNvSpPr/>
              <p:nvPr/>
            </p:nvSpPr>
            <p:spPr>
              <a:xfrm>
                <a:off x="8953500" y="1879600"/>
                <a:ext cx="304800" cy="2921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A14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1791ABF8-1237-F049-99EC-B939206A2685}"/>
                  </a:ext>
                </a:extLst>
              </p:cNvPr>
              <p:cNvSpPr txBox="1"/>
              <p:nvPr/>
            </p:nvSpPr>
            <p:spPr>
              <a:xfrm>
                <a:off x="8966200" y="18415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49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01019 L -0.00013 0.4601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-0.00093 L -0.26146 0.0053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371 L -0.22657 0.0018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02" y="27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FB3A00-B2D9-7443-B666-0ABA7347B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057" y="4524829"/>
            <a:ext cx="1783443" cy="249682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572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(sports)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7804DB-C2BE-234C-BAF8-001A3C11A353}"/>
              </a:ext>
            </a:extLst>
          </p:cNvPr>
          <p:cNvGrpSpPr/>
          <p:nvPr/>
        </p:nvGrpSpPr>
        <p:grpSpPr>
          <a:xfrm>
            <a:off x="5029200" y="2971800"/>
            <a:ext cx="1866900" cy="1308100"/>
            <a:chOff x="5232400" y="2959100"/>
            <a:chExt cx="1866900" cy="1308100"/>
          </a:xfrm>
        </p:grpSpPr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82E7E0D4-DC33-9248-A8C3-006080F0E2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1300" y="29591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7C61A80-CE02-B448-B5E3-EBFF6D673BFC}"/>
                </a:ext>
              </a:extLst>
            </p:cNvPr>
            <p:cNvGrpSpPr/>
            <p:nvPr/>
          </p:nvGrpSpPr>
          <p:grpSpPr>
            <a:xfrm>
              <a:off x="5232400" y="3289300"/>
              <a:ext cx="1866900" cy="763946"/>
              <a:chOff x="6464300" y="3225800"/>
              <a:chExt cx="1866900" cy="763946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37741EFF-00A6-6340-850A-7076A1D9EAD7}"/>
                  </a:ext>
                </a:extLst>
              </p:cNvPr>
              <p:cNvSpPr txBox="1"/>
              <p:nvPr/>
            </p:nvSpPr>
            <p:spPr>
              <a:xfrm>
                <a:off x="6540500" y="32258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920ECA3E-DA6F-244F-AC0C-FD318708283A}"/>
                  </a:ext>
                </a:extLst>
              </p:cNvPr>
              <p:cNvSpPr txBox="1"/>
              <p:nvPr/>
            </p:nvSpPr>
            <p:spPr>
              <a:xfrm>
                <a:off x="6464300" y="36703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0BBD88-33EF-3947-884A-6B491783249E}"/>
              </a:ext>
            </a:extLst>
          </p:cNvPr>
          <p:cNvGrpSpPr/>
          <p:nvPr/>
        </p:nvGrpSpPr>
        <p:grpSpPr>
          <a:xfrm>
            <a:off x="5829300" y="4457700"/>
            <a:ext cx="2565400" cy="826532"/>
            <a:chOff x="5829300" y="4457700"/>
            <a:chExt cx="2565400" cy="826532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DB30830-E833-BB4F-BE11-9C6A3248D779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01A36013-C952-FA40-9D4F-692A0CBA7E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2801E5BD-9906-834C-B644-A5667DC9D522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D410B9D7-F1BD-5040-9B26-0F638462A0F2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A521F4-EC55-8C40-BE52-D9669FC5CF74}"/>
                </a:ext>
              </a:extLst>
            </p:cNvPr>
            <p:cNvGrpSpPr/>
            <p:nvPr/>
          </p:nvGrpSpPr>
          <p:grpSpPr>
            <a:xfrm>
              <a:off x="5829300" y="4457700"/>
              <a:ext cx="2565400" cy="522848"/>
              <a:chOff x="6667500" y="3098800"/>
              <a:chExt cx="2565400" cy="522848"/>
            </a:xfrm>
          </p:grpSpPr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77BC8A21-6CB2-204F-A591-9C029E2F841E}"/>
                  </a:ext>
                </a:extLst>
              </p:cNvPr>
              <p:cNvSpPr txBox="1"/>
              <p:nvPr/>
            </p:nvSpPr>
            <p:spPr>
              <a:xfrm>
                <a:off x="6667500" y="30988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3AD5EFFE-CDD2-424B-B7F3-2CE29BF214C0}"/>
                  </a:ext>
                </a:extLst>
              </p:cNvPr>
              <p:cNvSpPr txBox="1"/>
              <p:nvPr/>
            </p:nvSpPr>
            <p:spPr>
              <a:xfrm>
                <a:off x="6718300" y="33274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 Times Sports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8A3665-4E7C-D848-BE58-FE2952708C34}"/>
              </a:ext>
            </a:extLst>
          </p:cNvPr>
          <p:cNvGrpSpPr/>
          <p:nvPr/>
        </p:nvGrpSpPr>
        <p:grpSpPr>
          <a:xfrm>
            <a:off x="6032500" y="5308600"/>
            <a:ext cx="2641600" cy="840348"/>
            <a:chOff x="6032500" y="5308600"/>
            <a:chExt cx="2641600" cy="84034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8901295-62DF-6B47-BB6C-F82BA23E955E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C9B3296C-FBC4-B741-B89E-EB317463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D10E41D9-5E75-A74B-AAF9-EDC9051B91C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9DFFDE29-91FB-A844-BDB5-7CB514C1EC71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2DEA1DD-5EEE-1C4E-A637-02C9F65CF6D5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FE94D7BC-7D81-274A-9509-DEE4B740FB74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1EAA195E-8C8C-1845-9D1B-8381449D13DE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4308279-3BAC-D944-AE86-6E42E65336C0}"/>
              </a:ext>
            </a:extLst>
          </p:cNvPr>
          <p:cNvGrpSpPr/>
          <p:nvPr/>
        </p:nvGrpSpPr>
        <p:grpSpPr>
          <a:xfrm>
            <a:off x="3771900" y="2946400"/>
            <a:ext cx="1473200" cy="1308100"/>
            <a:chOff x="3771900" y="2946400"/>
            <a:chExt cx="1473200" cy="1308100"/>
          </a:xfrm>
        </p:grpSpPr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F60C25F5-95A8-704C-A0DD-192D2CCC96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400" y="2946400"/>
              <a:ext cx="0" cy="1308100"/>
            </a:xfrm>
            <a:prstGeom prst="straightConnector1">
              <a:avLst/>
            </a:prstGeom>
            <a:ln w="25400">
              <a:solidFill>
                <a:srgbClr val="0E01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68CF91E3-8CC2-014A-9E16-B2CE362C31BA}"/>
                </a:ext>
              </a:extLst>
            </p:cNvPr>
            <p:cNvSpPr txBox="1"/>
            <p:nvPr/>
          </p:nvSpPr>
          <p:spPr>
            <a:xfrm>
              <a:off x="3771900" y="3276600"/>
              <a:ext cx="1473200" cy="5410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HTTP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GET</a:t>
              </a: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F53035E-3334-0D4F-B133-C4B1561EA164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B59CE8A-0F27-A146-A4D1-2760DF031A50}"/>
              </a:ext>
            </a:extLst>
          </p:cNvPr>
          <p:cNvGrpSpPr/>
          <p:nvPr/>
        </p:nvGrpSpPr>
        <p:grpSpPr>
          <a:xfrm>
            <a:off x="5670332" y="2112579"/>
            <a:ext cx="5759667" cy="3920359"/>
            <a:chOff x="5670332" y="2112579"/>
            <a:chExt cx="5759667" cy="392035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9DB321-5A1F-8649-9D26-BF0186CA01CF}"/>
                </a:ext>
              </a:extLst>
            </p:cNvPr>
            <p:cNvSpPr txBox="1"/>
            <p:nvPr/>
          </p:nvSpPr>
          <p:spPr>
            <a:xfrm>
              <a:off x="8623738" y="2427890"/>
              <a:ext cx="280626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“first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chose to visit (provides base html file)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8F40397-9A27-6B43-8B1F-E2230399C658}"/>
                </a:ext>
              </a:extLst>
            </p:cNvPr>
            <p:cNvCxnSpPr/>
            <p:nvPr/>
          </p:nvCxnSpPr>
          <p:spPr>
            <a:xfrm flipH="1" flipV="1">
              <a:off x="7425559" y="2112579"/>
              <a:ext cx="1213944" cy="457200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45E86D2A-2489-6B42-BA9F-B2D8B99656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0332" y="2585545"/>
              <a:ext cx="2969171" cy="3447393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5C3FE298-29AC-B44F-87D3-1F8763BA5D0F}"/>
              </a:ext>
            </a:extLst>
          </p:cNvPr>
          <p:cNvGrpSpPr/>
          <p:nvPr/>
        </p:nvGrpSpPr>
        <p:grpSpPr>
          <a:xfrm>
            <a:off x="814558" y="5481147"/>
            <a:ext cx="3877874" cy="1015663"/>
            <a:chOff x="9112474" y="3373822"/>
            <a:chExt cx="3877874" cy="1015663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E0A76CD-2A30-FB4B-86F4-85E1E4848582}"/>
                </a:ext>
              </a:extLst>
            </p:cNvPr>
            <p:cNvSpPr txBox="1"/>
            <p:nvPr/>
          </p:nvSpPr>
          <p:spPr>
            <a:xfrm>
              <a:off x="9112474" y="3373822"/>
              <a:ext cx="280626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“third party” cookie 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– from website you did </a:t>
              </a:r>
              <a:r>
                <a:rPr kumimoji="0" lang="en-US" sz="2000" b="0" i="1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not</a:t>
              </a:r>
              <a:r>
                <a:rPr kumimoji="0" 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choose to visit</a:t>
              </a: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41F550D-F42E-F949-B025-A8099E6905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04635" y="4198741"/>
              <a:ext cx="2185713" cy="10651"/>
            </a:xfrm>
            <a:prstGeom prst="line">
              <a:avLst/>
            </a:prstGeom>
            <a:ln w="158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11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4" grpId="0"/>
      <p:bldP spid="122" grpId="0"/>
      <p:bldP spid="17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88530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1798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79FB72C-0CE6-6F4A-8318-7BBCBAF80D45}"/>
              </a:ext>
            </a:extLst>
          </p:cNvPr>
          <p:cNvGrpSpPr/>
          <p:nvPr/>
        </p:nvGrpSpPr>
        <p:grpSpPr>
          <a:xfrm>
            <a:off x="2655782" y="3088525"/>
            <a:ext cx="1853925" cy="1453555"/>
            <a:chOff x="2655782" y="3088525"/>
            <a:chExt cx="1853925" cy="1453555"/>
          </a:xfrm>
        </p:grpSpPr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0737EF3-88DE-B24C-8B06-2EC1A067E461}"/>
                </a:ext>
              </a:extLst>
            </p:cNvPr>
            <p:cNvGrpSpPr/>
            <p:nvPr/>
          </p:nvGrpSpPr>
          <p:grpSpPr>
            <a:xfrm rot="18353253">
              <a:off x="2896693" y="3474816"/>
              <a:ext cx="826353" cy="1308176"/>
              <a:chOff x="4220856" y="2946324"/>
              <a:chExt cx="826353" cy="130817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FA1C25C4-6393-2D45-A39C-53270B6CDDB6}"/>
                  </a:ext>
                </a:extLst>
              </p:cNvPr>
              <p:cNvGrpSpPr/>
              <p:nvPr/>
            </p:nvGrpSpPr>
            <p:grpSpPr>
              <a:xfrm>
                <a:off x="4673600" y="29464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196" name="Straight Arrow Connector 195">
                  <a:extLst>
                    <a:ext uri="{FF2B5EF4-FFF2-40B4-BE49-F238E27FC236}">
                      <a16:creationId xmlns:a16="http://schemas.microsoft.com/office/drawing/2014/main" id="{12DCD062-8181-A647-955D-683D45502F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E4A219F-A0E7-8645-8484-086EBA3A6E59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8E738B55-E22B-3A43-A564-F6EA3FC17C98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1</a:t>
                  </a:r>
                </a:p>
              </p:txBody>
            </p:sp>
          </p:grpSp>
          <p:sp>
            <p:nvSpPr>
              <p:cNvPr id="195" name="TextBox 194">
                <a:extLst>
                  <a:ext uri="{FF2B5EF4-FFF2-40B4-BE49-F238E27FC236}">
                    <a16:creationId xmlns:a16="http://schemas.microsoft.com/office/drawing/2014/main" id="{1E9006DF-11BD-C547-A32C-1F00EC824547}"/>
                  </a:ext>
                </a:extLst>
              </p:cNvPr>
              <p:cNvSpPr txBox="1"/>
              <p:nvPr/>
            </p:nvSpPr>
            <p:spPr>
              <a:xfrm rot="3246747">
                <a:off x="4123079" y="3044101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407DB6C2-0CEA-3648-B1B6-77CE57048243}"/>
                </a:ext>
              </a:extLst>
            </p:cNvPr>
            <p:cNvGrpSpPr/>
            <p:nvPr/>
          </p:nvGrpSpPr>
          <p:grpSpPr>
            <a:xfrm rot="18353253">
              <a:off x="3477459" y="2812673"/>
              <a:ext cx="756395" cy="1308100"/>
              <a:chOff x="5143500" y="2959100"/>
              <a:chExt cx="756395" cy="130810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54115DA7-DE3B-4447-845E-235ACC3FAAAA}"/>
                  </a:ext>
                </a:extLst>
              </p:cNvPr>
              <p:cNvGrpSpPr/>
              <p:nvPr/>
            </p:nvGrpSpPr>
            <p:grpSpPr>
              <a:xfrm>
                <a:off x="5143500" y="2959100"/>
                <a:ext cx="373609" cy="1308100"/>
                <a:chOff x="4673600" y="2946400"/>
                <a:chExt cx="373609" cy="1308100"/>
              </a:xfrm>
            </p:grpSpPr>
            <p:cxnSp>
              <p:nvCxnSpPr>
                <p:cNvPr id="202" name="Straight Arrow Connector 201">
                  <a:extLst>
                    <a:ext uri="{FF2B5EF4-FFF2-40B4-BE49-F238E27FC236}">
                      <a16:creationId xmlns:a16="http://schemas.microsoft.com/office/drawing/2014/main" id="{F9E6592C-CDC7-B141-8823-F0A2C3118C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0DE26BA7-BAE1-8A4D-B468-465A4FCB9C96}"/>
                    </a:ext>
                  </a:extLst>
                </p:cNvPr>
                <p:cNvSpPr/>
                <p:nvPr/>
              </p:nvSpPr>
              <p:spPr>
                <a:xfrm>
                  <a:off x="4673600" y="3441700"/>
                  <a:ext cx="342900" cy="342900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0E01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D694AEC2-DCB9-F84B-AD91-BF0427B65907}"/>
                    </a:ext>
                  </a:extLst>
                </p:cNvPr>
                <p:cNvSpPr txBox="1"/>
                <p:nvPr/>
              </p:nvSpPr>
              <p:spPr>
                <a:xfrm rot="3246747">
                  <a:off x="4711700" y="3429000"/>
                  <a:ext cx="3016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2</a:t>
                  </a:r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0DED2786-F044-3447-B63A-D53A273462BC}"/>
                  </a:ext>
                </a:extLst>
              </p:cNvPr>
              <p:cNvSpPr txBox="1"/>
              <p:nvPr/>
            </p:nvSpPr>
            <p:spPr>
              <a:xfrm rot="3077103">
                <a:off x="5261072" y="3063392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5130800" y="4368800"/>
            <a:ext cx="3136900" cy="890032"/>
            <a:chOff x="5461000" y="4394200"/>
            <a:chExt cx="3136900" cy="8900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461000" y="4394200"/>
              <a:ext cx="3136900" cy="535548"/>
              <a:chOff x="6299200" y="3035300"/>
              <a:chExt cx="3136900" cy="535548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299200" y="30353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413500" y="3276600"/>
                <a:ext cx="3022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socks.com, cookie: 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51500" y="5346700"/>
            <a:ext cx="2641600" cy="840348"/>
            <a:chOff x="6032500" y="5308600"/>
            <a:chExt cx="2641600" cy="840348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32500" y="5600700"/>
              <a:ext cx="2641600" cy="548248"/>
              <a:chOff x="6680200" y="3187700"/>
              <a:chExt cx="2641600" cy="548248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802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807200" y="3441700"/>
                <a:ext cx="2514600" cy="294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4216838" y="1104901"/>
            <a:ext cx="4737100" cy="18288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06CAEE-15FB-EE40-8BF7-814EA1DACBFC}"/>
              </a:ext>
            </a:extLst>
          </p:cNvPr>
          <p:cNvSpPr txBox="1"/>
          <p:nvPr/>
        </p:nvSpPr>
        <p:spPr>
          <a:xfrm>
            <a:off x="7973060" y="2425700"/>
            <a:ext cx="388620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tracks my web browsing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over sites with AdX ads</a:t>
            </a:r>
          </a:p>
          <a:p>
            <a:pPr marL="285750" marR="0" lvl="0" indent="-234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01A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return targeted ads based on browsing history</a:t>
            </a:r>
          </a:p>
        </p:txBody>
      </p:sp>
    </p:spTree>
    <p:extLst>
      <p:ext uri="{BB962C8B-B14F-4D97-AF65-F5344CB8AC3E}">
        <p14:creationId xmlns:p14="http://schemas.microsoft.com/office/powerpoint/2010/main" val="43884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712CB78-C706-8D45-92DD-C33079FB1C49}"/>
              </a:ext>
            </a:extLst>
          </p:cNvPr>
          <p:cNvGrpSpPr/>
          <p:nvPr/>
        </p:nvGrpSpPr>
        <p:grpSpPr>
          <a:xfrm>
            <a:off x="6946900" y="1524000"/>
            <a:ext cx="711200" cy="1016000"/>
            <a:chOff x="1282700" y="2006600"/>
            <a:chExt cx="2603500" cy="3263900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540E5D60-2630-5C4F-93AA-181EF66F4A05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1B6C9F51-012D-6C41-86DD-D8573774FC76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B551C884-0D90-F941-AF6F-06DF5399CBEF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2FDD130-6C4C-694D-BE73-6370065D7337}"/>
              </a:ext>
            </a:extLst>
          </p:cNvPr>
          <p:cNvGrpSpPr/>
          <p:nvPr/>
        </p:nvGrpSpPr>
        <p:grpSpPr>
          <a:xfrm>
            <a:off x="4622800" y="5626100"/>
            <a:ext cx="711200" cy="1016000"/>
            <a:chOff x="1282700" y="2006600"/>
            <a:chExt cx="2603500" cy="326390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EB869C5-DCEC-4743-B371-441AE269CD39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78526DC0-9AD9-8E49-B598-BE6ECB1A3ADD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CC925A7C-C818-5C45-B6D1-0A032D437672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10684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(one day later)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E01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57">
            <a:extLst>
              <a:ext uri="{FF2B5EF4-FFF2-40B4-BE49-F238E27FC236}">
                <a16:creationId xmlns:a16="http://schemas.microsoft.com/office/drawing/2014/main" id="{C28FCCAF-E5F2-4945-8BC3-5A0D78DCA4B7}"/>
              </a:ext>
            </a:extLst>
          </p:cNvPr>
          <p:cNvGrpSpPr>
            <a:grpSpLocks/>
          </p:cNvGrpSpPr>
          <p:nvPr/>
        </p:nvGrpSpPr>
        <p:grpSpPr bwMode="auto">
          <a:xfrm>
            <a:off x="4421414" y="1364343"/>
            <a:ext cx="519313" cy="1096646"/>
            <a:chOff x="4140" y="429"/>
            <a:chExt cx="1425" cy="2396"/>
          </a:xfrm>
        </p:grpSpPr>
        <p:sp>
          <p:nvSpPr>
            <p:cNvPr id="14" name="Freeform 58">
              <a:extLst>
                <a:ext uri="{FF2B5EF4-FFF2-40B4-BE49-F238E27FC236}">
                  <a16:creationId xmlns:a16="http://schemas.microsoft.com/office/drawing/2014/main" id="{3E0ABDD2-372E-3E4A-B89E-371FFA05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E6AB63-2D8D-FD4A-8D08-0DCE294538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F2DF5CCD-3A3D-8946-BB0F-B72F144D13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F4AF3F5F-1964-934E-A22C-CAAAC82B8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8" name="Rectangle 62">
              <a:extLst>
                <a:ext uri="{FF2B5EF4-FFF2-40B4-BE49-F238E27FC236}">
                  <a16:creationId xmlns:a16="http://schemas.microsoft.com/office/drawing/2014/main" id="{60DC56E6-B22B-2D4A-A532-797BE2BEC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9" name="Group 63">
              <a:extLst>
                <a:ext uri="{FF2B5EF4-FFF2-40B4-BE49-F238E27FC236}">
                  <a16:creationId xmlns:a16="http://schemas.microsoft.com/office/drawing/2014/main" id="{3F3ABA47-6EE0-1142-9310-EFA5245E70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" name="AutoShape 64">
                <a:extLst>
                  <a:ext uri="{FF2B5EF4-FFF2-40B4-BE49-F238E27FC236}">
                    <a16:creationId xmlns:a16="http://schemas.microsoft.com/office/drawing/2014/main" id="{3EFA4FBC-2313-4A44-9498-E5B0E1F1C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6" name="AutoShape 65">
                <a:extLst>
                  <a:ext uri="{FF2B5EF4-FFF2-40B4-BE49-F238E27FC236}">
                    <a16:creationId xmlns:a16="http://schemas.microsoft.com/office/drawing/2014/main" id="{53A490A2-F773-064D-9E4E-79006A985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9B1FF5E8-D30B-2443-8F1C-49E8171DBB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2" name="Group 67">
              <a:extLst>
                <a:ext uri="{FF2B5EF4-FFF2-40B4-BE49-F238E27FC236}">
                  <a16:creationId xmlns:a16="http://schemas.microsoft.com/office/drawing/2014/main" id="{647CD9E2-B875-D040-B501-259F20276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3" name="AutoShape 68">
                <a:extLst>
                  <a:ext uri="{FF2B5EF4-FFF2-40B4-BE49-F238E27FC236}">
                    <a16:creationId xmlns:a16="http://schemas.microsoft.com/office/drawing/2014/main" id="{8B40E7A0-7F87-CB42-91AF-8495B15D1F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AutoShape 69">
                <a:extLst>
                  <a:ext uri="{FF2B5EF4-FFF2-40B4-BE49-F238E27FC236}">
                    <a16:creationId xmlns:a16="http://schemas.microsoft.com/office/drawing/2014/main" id="{E1BA0D48-E378-0841-B21E-B216A3DE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A8FEB5CD-1C02-994C-9CD3-7210669BA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4" name="Rectangle 71">
              <a:extLst>
                <a:ext uri="{FF2B5EF4-FFF2-40B4-BE49-F238E27FC236}">
                  <a16:creationId xmlns:a16="http://schemas.microsoft.com/office/drawing/2014/main" id="{3F0453AB-5611-FD40-B862-F64CDAA10D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25" name="Group 72">
              <a:extLst>
                <a:ext uri="{FF2B5EF4-FFF2-40B4-BE49-F238E27FC236}">
                  <a16:creationId xmlns:a16="http://schemas.microsoft.com/office/drawing/2014/main" id="{4E495B47-7D7F-AE48-BF68-5F048DC528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1" name="AutoShape 73">
                <a:extLst>
                  <a:ext uri="{FF2B5EF4-FFF2-40B4-BE49-F238E27FC236}">
                    <a16:creationId xmlns:a16="http://schemas.microsoft.com/office/drawing/2014/main" id="{52081D9E-64FD-9241-9EEA-BFC2848F3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2" name="AutoShape 74">
                <a:extLst>
                  <a:ext uri="{FF2B5EF4-FFF2-40B4-BE49-F238E27FC236}">
                    <a16:creationId xmlns:a16="http://schemas.microsoft.com/office/drawing/2014/main" id="{89B07DC2-8E24-B048-B84D-C525C9AA2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Freeform 75">
              <a:extLst>
                <a:ext uri="{FF2B5EF4-FFF2-40B4-BE49-F238E27FC236}">
                  <a16:creationId xmlns:a16="http://schemas.microsoft.com/office/drawing/2014/main" id="{00275AA5-20F4-4B40-8A7B-56C022B44C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27" name="Group 76">
              <a:extLst>
                <a:ext uri="{FF2B5EF4-FFF2-40B4-BE49-F238E27FC236}">
                  <a16:creationId xmlns:a16="http://schemas.microsoft.com/office/drawing/2014/main" id="{E089CEBF-EE46-794F-82AC-9A64510349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39" name="AutoShape 77">
                <a:extLst>
                  <a:ext uri="{FF2B5EF4-FFF2-40B4-BE49-F238E27FC236}">
                    <a16:creationId xmlns:a16="http://schemas.microsoft.com/office/drawing/2014/main" id="{4DB9DFE4-1869-F54F-9D86-B1C33089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AutoShape 78">
                <a:extLst>
                  <a:ext uri="{FF2B5EF4-FFF2-40B4-BE49-F238E27FC236}">
                    <a16:creationId xmlns:a16="http://schemas.microsoft.com/office/drawing/2014/main" id="{1D4272DE-9783-504C-B24E-985066EBD4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8" name="Rectangle 79">
              <a:extLst>
                <a:ext uri="{FF2B5EF4-FFF2-40B4-BE49-F238E27FC236}">
                  <a16:creationId xmlns:a16="http://schemas.microsoft.com/office/drawing/2014/main" id="{5FE88211-5391-9B42-9155-73A19A273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29" name="Freeform 80">
              <a:extLst>
                <a:ext uri="{FF2B5EF4-FFF2-40B4-BE49-F238E27FC236}">
                  <a16:creationId xmlns:a16="http://schemas.microsoft.com/office/drawing/2014/main" id="{05E256D3-88AF-EE40-9D8D-E6162627B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0" name="Freeform 81">
              <a:extLst>
                <a:ext uri="{FF2B5EF4-FFF2-40B4-BE49-F238E27FC236}">
                  <a16:creationId xmlns:a16="http://schemas.microsoft.com/office/drawing/2014/main" id="{2B1E13A7-1340-1449-8740-70AFA3DE6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1" name="Oval 82">
              <a:extLst>
                <a:ext uri="{FF2B5EF4-FFF2-40B4-BE49-F238E27FC236}">
                  <a16:creationId xmlns:a16="http://schemas.microsoft.com/office/drawing/2014/main" id="{DAC0CC86-045F-6F4E-9391-E07245D69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2" name="Freeform 83">
              <a:extLst>
                <a:ext uri="{FF2B5EF4-FFF2-40B4-BE49-F238E27FC236}">
                  <a16:creationId xmlns:a16="http://schemas.microsoft.com/office/drawing/2014/main" id="{A27EE01C-A7F3-EB4C-B539-16929E3E8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33" name="AutoShape 84">
              <a:extLst>
                <a:ext uri="{FF2B5EF4-FFF2-40B4-BE49-F238E27FC236}">
                  <a16:creationId xmlns:a16="http://schemas.microsoft.com/office/drawing/2014/main" id="{881A1C8F-54F2-8948-B760-2762B01F4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4" name="AutoShape 85">
              <a:extLst>
                <a:ext uri="{FF2B5EF4-FFF2-40B4-BE49-F238E27FC236}">
                  <a16:creationId xmlns:a16="http://schemas.microsoft.com/office/drawing/2014/main" id="{5AE8BE14-C3E6-D84F-A9AC-E4E0F707C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5" name="Oval 86">
              <a:extLst>
                <a:ext uri="{FF2B5EF4-FFF2-40B4-BE49-F238E27FC236}">
                  <a16:creationId xmlns:a16="http://schemas.microsoft.com/office/drawing/2014/main" id="{FD11E9D2-4386-FF49-8E96-2E035F92F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6" name="Oval 87">
              <a:extLst>
                <a:ext uri="{FF2B5EF4-FFF2-40B4-BE49-F238E27FC236}">
                  <a16:creationId xmlns:a16="http://schemas.microsoft.com/office/drawing/2014/main" id="{A698DF12-44DE-B34A-9F3A-FC02DEBBF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7" name="Oval 88">
              <a:extLst>
                <a:ext uri="{FF2B5EF4-FFF2-40B4-BE49-F238E27FC236}">
                  <a16:creationId xmlns:a16="http://schemas.microsoft.com/office/drawing/2014/main" id="{C070DEEB-91AB-C142-9143-5974D8EB7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38" name="Rectangle 89">
              <a:extLst>
                <a:ext uri="{FF2B5EF4-FFF2-40B4-BE49-F238E27FC236}">
                  <a16:creationId xmlns:a16="http://schemas.microsoft.com/office/drawing/2014/main" id="{73990BF0-CEC8-384B-BF26-4A0885AA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C613071-8BFC-5349-80C0-902020637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71" y="1230461"/>
            <a:ext cx="1797957" cy="1299560"/>
          </a:xfrm>
          <a:prstGeom prst="rect">
            <a:avLst/>
          </a:prstGeom>
        </p:spPr>
      </p:pic>
      <p:grpSp>
        <p:nvGrpSpPr>
          <p:cNvPr id="83" name="Group 57">
            <a:extLst>
              <a:ext uri="{FF2B5EF4-FFF2-40B4-BE49-F238E27FC236}">
                <a16:creationId xmlns:a16="http://schemas.microsoft.com/office/drawing/2014/main" id="{C5D7863B-AD69-FC47-BA2D-38FCE4992417}"/>
              </a:ext>
            </a:extLst>
          </p:cNvPr>
          <p:cNvGrpSpPr>
            <a:grpSpLocks/>
          </p:cNvGrpSpPr>
          <p:nvPr/>
        </p:nvGrpSpPr>
        <p:grpSpPr bwMode="auto">
          <a:xfrm>
            <a:off x="8178799" y="4820558"/>
            <a:ext cx="519313" cy="1096646"/>
            <a:chOff x="4140" y="429"/>
            <a:chExt cx="1425" cy="2396"/>
          </a:xfrm>
        </p:grpSpPr>
        <p:sp>
          <p:nvSpPr>
            <p:cNvPr id="84" name="Freeform 58">
              <a:extLst>
                <a:ext uri="{FF2B5EF4-FFF2-40B4-BE49-F238E27FC236}">
                  <a16:creationId xmlns:a16="http://schemas.microsoft.com/office/drawing/2014/main" id="{49D083FD-79A2-E74D-A776-974520EEA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5" name="Rectangle 59">
              <a:extLst>
                <a:ext uri="{FF2B5EF4-FFF2-40B4-BE49-F238E27FC236}">
                  <a16:creationId xmlns:a16="http://schemas.microsoft.com/office/drawing/2014/main" id="{C160A5F6-4243-0B4D-A694-687DE9C0B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86" name="Freeform 60">
              <a:extLst>
                <a:ext uri="{FF2B5EF4-FFF2-40B4-BE49-F238E27FC236}">
                  <a16:creationId xmlns:a16="http://schemas.microsoft.com/office/drawing/2014/main" id="{DCE1287F-730A-864C-AD9E-9FB46028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7" name="Freeform 61">
              <a:extLst>
                <a:ext uri="{FF2B5EF4-FFF2-40B4-BE49-F238E27FC236}">
                  <a16:creationId xmlns:a16="http://schemas.microsoft.com/office/drawing/2014/main" id="{1A9CE9AE-3F0C-CB4A-AFB4-667C998F6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8" name="Rectangle 62">
              <a:extLst>
                <a:ext uri="{FF2B5EF4-FFF2-40B4-BE49-F238E27FC236}">
                  <a16:creationId xmlns:a16="http://schemas.microsoft.com/office/drawing/2014/main" id="{01EB0058-0984-934E-8EBD-78F44D93B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89" name="Group 63">
              <a:extLst>
                <a:ext uri="{FF2B5EF4-FFF2-40B4-BE49-F238E27FC236}">
                  <a16:creationId xmlns:a16="http://schemas.microsoft.com/office/drawing/2014/main" id="{6DEFB971-8A0D-D54B-BB2F-A5A52EC70D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" name="AutoShape 64">
                <a:extLst>
                  <a:ext uri="{FF2B5EF4-FFF2-40B4-BE49-F238E27FC236}">
                    <a16:creationId xmlns:a16="http://schemas.microsoft.com/office/drawing/2014/main" id="{CB3AB1FF-68E6-B747-BBE7-AB75206133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AutoShape 65">
                <a:extLst>
                  <a:ext uri="{FF2B5EF4-FFF2-40B4-BE49-F238E27FC236}">
                    <a16:creationId xmlns:a16="http://schemas.microsoft.com/office/drawing/2014/main" id="{E93F508C-CA28-204B-8B27-C54D968A7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Rectangle 66">
              <a:extLst>
                <a:ext uri="{FF2B5EF4-FFF2-40B4-BE49-F238E27FC236}">
                  <a16:creationId xmlns:a16="http://schemas.microsoft.com/office/drawing/2014/main" id="{5B1AC563-B14E-A64A-B619-7D4BA2381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1" name="Group 67">
              <a:extLst>
                <a:ext uri="{FF2B5EF4-FFF2-40B4-BE49-F238E27FC236}">
                  <a16:creationId xmlns:a16="http://schemas.microsoft.com/office/drawing/2014/main" id="{48FCBC14-90E7-EB46-8ABD-7C73B7251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2" name="AutoShape 68">
                <a:extLst>
                  <a:ext uri="{FF2B5EF4-FFF2-40B4-BE49-F238E27FC236}">
                    <a16:creationId xmlns:a16="http://schemas.microsoft.com/office/drawing/2014/main" id="{A898FDCB-872C-6440-BCF5-39CC5BB4E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AutoShape 69">
                <a:extLst>
                  <a:ext uri="{FF2B5EF4-FFF2-40B4-BE49-F238E27FC236}">
                    <a16:creationId xmlns:a16="http://schemas.microsoft.com/office/drawing/2014/main" id="{146DD0F8-ADA8-4F48-B1C0-6C48443ABC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2" name="Rectangle 70">
              <a:extLst>
                <a:ext uri="{FF2B5EF4-FFF2-40B4-BE49-F238E27FC236}">
                  <a16:creationId xmlns:a16="http://schemas.microsoft.com/office/drawing/2014/main" id="{AECADF08-F932-F64F-83DE-4FB9C1254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3" name="Rectangle 71">
              <a:extLst>
                <a:ext uri="{FF2B5EF4-FFF2-40B4-BE49-F238E27FC236}">
                  <a16:creationId xmlns:a16="http://schemas.microsoft.com/office/drawing/2014/main" id="{AAB7C3D1-8C2B-BE49-A8B9-C1F76FC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94" name="Group 72">
              <a:extLst>
                <a:ext uri="{FF2B5EF4-FFF2-40B4-BE49-F238E27FC236}">
                  <a16:creationId xmlns:a16="http://schemas.microsoft.com/office/drawing/2014/main" id="{3DEC4CAB-1840-6D4B-83A5-245A38500C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0" name="AutoShape 73">
                <a:extLst>
                  <a:ext uri="{FF2B5EF4-FFF2-40B4-BE49-F238E27FC236}">
                    <a16:creationId xmlns:a16="http://schemas.microsoft.com/office/drawing/2014/main" id="{A0F018FE-D678-C348-92C8-C541D45EC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AutoShape 74">
                <a:extLst>
                  <a:ext uri="{FF2B5EF4-FFF2-40B4-BE49-F238E27FC236}">
                    <a16:creationId xmlns:a16="http://schemas.microsoft.com/office/drawing/2014/main" id="{438A18AE-96B9-634D-B0C6-94D6136C1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5" name="Freeform 75">
              <a:extLst>
                <a:ext uri="{FF2B5EF4-FFF2-40B4-BE49-F238E27FC236}">
                  <a16:creationId xmlns:a16="http://schemas.microsoft.com/office/drawing/2014/main" id="{D0CF0AA3-AC56-5B4A-AAB7-C4F4A1039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96" name="Group 76">
              <a:extLst>
                <a:ext uri="{FF2B5EF4-FFF2-40B4-BE49-F238E27FC236}">
                  <a16:creationId xmlns:a16="http://schemas.microsoft.com/office/drawing/2014/main" id="{2F69551B-EBA3-BF40-8C0D-28FC3540F9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08" name="AutoShape 77">
                <a:extLst>
                  <a:ext uri="{FF2B5EF4-FFF2-40B4-BE49-F238E27FC236}">
                    <a16:creationId xmlns:a16="http://schemas.microsoft.com/office/drawing/2014/main" id="{F24A03FE-CC74-2E4C-A1C8-914AEE73C2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AutoShape 78">
                <a:extLst>
                  <a:ext uri="{FF2B5EF4-FFF2-40B4-BE49-F238E27FC236}">
                    <a16:creationId xmlns:a16="http://schemas.microsoft.com/office/drawing/2014/main" id="{1A088830-47CE-554E-891D-383BDC7C10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7" name="Rectangle 79">
              <a:extLst>
                <a:ext uri="{FF2B5EF4-FFF2-40B4-BE49-F238E27FC236}">
                  <a16:creationId xmlns:a16="http://schemas.microsoft.com/office/drawing/2014/main" id="{4B8B1DBC-053B-454B-AA6A-93DD7A17D9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98" name="Freeform 80">
              <a:extLst>
                <a:ext uri="{FF2B5EF4-FFF2-40B4-BE49-F238E27FC236}">
                  <a16:creationId xmlns:a16="http://schemas.microsoft.com/office/drawing/2014/main" id="{0C9C506E-2927-3944-A4CD-50E996AE2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9" name="Freeform 81">
              <a:extLst>
                <a:ext uri="{FF2B5EF4-FFF2-40B4-BE49-F238E27FC236}">
                  <a16:creationId xmlns:a16="http://schemas.microsoft.com/office/drawing/2014/main" id="{EB949747-1183-E946-A591-654096BEA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0" name="Oval 82">
              <a:extLst>
                <a:ext uri="{FF2B5EF4-FFF2-40B4-BE49-F238E27FC236}">
                  <a16:creationId xmlns:a16="http://schemas.microsoft.com/office/drawing/2014/main" id="{568FECAB-8B6E-D148-BC17-44303ACE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1" name="Freeform 83">
              <a:extLst>
                <a:ext uri="{FF2B5EF4-FFF2-40B4-BE49-F238E27FC236}">
                  <a16:creationId xmlns:a16="http://schemas.microsoft.com/office/drawing/2014/main" id="{638205AE-B922-264E-A776-6C571A51D0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02" name="AutoShape 84">
              <a:extLst>
                <a:ext uri="{FF2B5EF4-FFF2-40B4-BE49-F238E27FC236}">
                  <a16:creationId xmlns:a16="http://schemas.microsoft.com/office/drawing/2014/main" id="{68D17880-2BFD-AB45-8EE6-655F1EE28C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3" name="AutoShape 85">
              <a:extLst>
                <a:ext uri="{FF2B5EF4-FFF2-40B4-BE49-F238E27FC236}">
                  <a16:creationId xmlns:a16="http://schemas.microsoft.com/office/drawing/2014/main" id="{38FF6123-2AE5-0E4D-9C49-2AB92E459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4" name="Oval 86">
              <a:extLst>
                <a:ext uri="{FF2B5EF4-FFF2-40B4-BE49-F238E27FC236}">
                  <a16:creationId xmlns:a16="http://schemas.microsoft.com/office/drawing/2014/main" id="{2620EC11-7D22-C94E-A6F0-0BB8CA909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5" name="Oval 87">
              <a:extLst>
                <a:ext uri="{FF2B5EF4-FFF2-40B4-BE49-F238E27FC236}">
                  <a16:creationId xmlns:a16="http://schemas.microsoft.com/office/drawing/2014/main" id="{DB036E28-4F88-C54A-8239-CB50D9884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6" name="Oval 88">
              <a:extLst>
                <a:ext uri="{FF2B5EF4-FFF2-40B4-BE49-F238E27FC236}">
                  <a16:creationId xmlns:a16="http://schemas.microsoft.com/office/drawing/2014/main" id="{B01647CB-6EC4-044F-915F-A65E26069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07" name="Rectangle 89">
              <a:extLst>
                <a:ext uri="{FF2B5EF4-FFF2-40B4-BE49-F238E27FC236}">
                  <a16:creationId xmlns:a16="http://schemas.microsoft.com/office/drawing/2014/main" id="{45BA2A5E-EE30-C54D-8CAD-2B96D86B0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0AEB31E-EE76-584C-AA46-3C2461C3C346}"/>
              </a:ext>
            </a:extLst>
          </p:cNvPr>
          <p:cNvGrpSpPr/>
          <p:nvPr/>
        </p:nvGrpSpPr>
        <p:grpSpPr>
          <a:xfrm>
            <a:off x="3586046" y="4406221"/>
            <a:ext cx="1432267" cy="1301523"/>
            <a:chOff x="2718817" y="3255963"/>
            <a:chExt cx="1432267" cy="1301523"/>
          </a:xfrm>
        </p:grpSpPr>
        <p:grpSp>
          <p:nvGrpSpPr>
            <p:cNvPr id="47" name="Group 90">
              <a:extLst>
                <a:ext uri="{FF2B5EF4-FFF2-40B4-BE49-F238E27FC236}">
                  <a16:creationId xmlns:a16="http://schemas.microsoft.com/office/drawing/2014/main" id="{0E15E389-35EC-4248-8D1B-518B9EAA59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8817" y="3255963"/>
              <a:ext cx="1432267" cy="1301523"/>
              <a:chOff x="-44" y="1473"/>
              <a:chExt cx="981" cy="1105"/>
            </a:xfrm>
          </p:grpSpPr>
          <p:pic>
            <p:nvPicPr>
              <p:cNvPr id="48" name="Picture 91" descr="desktop_computer_stylized_medium">
                <a:extLst>
                  <a:ext uri="{FF2B5EF4-FFF2-40B4-BE49-F238E27FC236}">
                    <a16:creationId xmlns:a16="http://schemas.microsoft.com/office/drawing/2014/main" id="{8461BC4D-1645-F749-AC4B-1926BA94D0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9" name="Freeform 92">
                <a:extLst>
                  <a:ext uri="{FF2B5EF4-FFF2-40B4-BE49-F238E27FC236}">
                    <a16:creationId xmlns:a16="http://schemas.microsoft.com/office/drawing/2014/main" id="{ECE33066-562B-D24D-90DD-9F2C4CD1BA2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7497 w 356"/>
                  <a:gd name="T3" fmla="*/ 469 h 368"/>
                  <a:gd name="T4" fmla="*/ 8894 w 356"/>
                  <a:gd name="T5" fmla="*/ 9780 h 368"/>
                  <a:gd name="T6" fmla="*/ 1960 w 356"/>
                  <a:gd name="T7" fmla="*/ 12231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116" name="Picture 115" descr="Icon&#10;&#10;Description automatically generated">
              <a:extLst>
                <a:ext uri="{FF2B5EF4-FFF2-40B4-BE49-F238E27FC236}">
                  <a16:creationId xmlns:a16="http://schemas.microsoft.com/office/drawing/2014/main" id="{34042089-BE33-B14C-9A59-7A6138E86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1200" y="3436256"/>
              <a:ext cx="870857" cy="489857"/>
            </a:xfrm>
            <a:prstGeom prst="rect">
              <a:avLst/>
            </a:prstGeom>
          </p:spPr>
        </p:pic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9A847BB3-697B-8943-A0D3-E3C65DBA6F1C}"/>
              </a:ext>
            </a:extLst>
          </p:cNvPr>
          <p:cNvSpPr txBox="1"/>
          <p:nvPr/>
        </p:nvSpPr>
        <p:spPr>
          <a:xfrm>
            <a:off x="4352471" y="2398486"/>
            <a:ext cx="2349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nytimes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 (arts)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8BE66CB-B4F9-CC49-A94F-C87C0E785DA3}"/>
              </a:ext>
            </a:extLst>
          </p:cNvPr>
          <p:cNvSpPr txBox="1"/>
          <p:nvPr/>
        </p:nvSpPr>
        <p:spPr>
          <a:xfrm>
            <a:off x="8095344" y="5878285"/>
            <a:ext cx="1227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20A0CD-DF92-1645-9CBB-C5971315F8AB}"/>
              </a:ext>
            </a:extLst>
          </p:cNvPr>
          <p:cNvSpPr txBox="1"/>
          <p:nvPr/>
        </p:nvSpPr>
        <p:spPr>
          <a:xfrm>
            <a:off x="6997700" y="177800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sports, 2/15/22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EDD1666-0DF1-1644-8B3C-E55E2557B728}"/>
              </a:ext>
            </a:extLst>
          </p:cNvPr>
          <p:cNvGrpSpPr/>
          <p:nvPr/>
        </p:nvGrpSpPr>
        <p:grpSpPr>
          <a:xfrm>
            <a:off x="9182100" y="4902200"/>
            <a:ext cx="711200" cy="1016000"/>
            <a:chOff x="1282700" y="2006600"/>
            <a:chExt cx="2603500" cy="3263900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D02791EC-9307-2A4B-9CC8-D2CCC50BC3C0}"/>
                </a:ext>
              </a:extLst>
            </p:cNvPr>
            <p:cNvSpPr/>
            <p:nvPr/>
          </p:nvSpPr>
          <p:spPr>
            <a:xfrm>
              <a:off x="1282700" y="2755900"/>
              <a:ext cx="2603500" cy="25146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ounded Rectangle 149">
              <a:extLst>
                <a:ext uri="{FF2B5EF4-FFF2-40B4-BE49-F238E27FC236}">
                  <a16:creationId xmlns:a16="http://schemas.microsoft.com/office/drawing/2014/main" id="{1053ED46-9860-D146-B0AD-5B077993BB88}"/>
                </a:ext>
              </a:extLst>
            </p:cNvPr>
            <p:cNvSpPr/>
            <p:nvPr/>
          </p:nvSpPr>
          <p:spPr>
            <a:xfrm>
              <a:off x="1727200" y="2552700"/>
              <a:ext cx="1765300" cy="1778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Rounded Rectangle 150">
              <a:extLst>
                <a:ext uri="{FF2B5EF4-FFF2-40B4-BE49-F238E27FC236}">
                  <a16:creationId xmlns:a16="http://schemas.microsoft.com/office/drawing/2014/main" id="{2D06E11F-99A7-5240-B75B-7DD5647AAD3D}"/>
                </a:ext>
              </a:extLst>
            </p:cNvPr>
            <p:cNvSpPr/>
            <p:nvPr/>
          </p:nvSpPr>
          <p:spPr>
            <a:xfrm>
              <a:off x="1524000" y="2006600"/>
              <a:ext cx="2209800" cy="52070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11912-9F0C-4A48-865D-02E84CA7BE56}"/>
              </a:ext>
            </a:extLst>
          </p:cNvPr>
          <p:cNvSpPr txBox="1"/>
          <p:nvPr/>
        </p:nvSpPr>
        <p:spPr>
          <a:xfrm>
            <a:off x="4229100" y="586740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NY Times: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A0EC18F-F5A0-8D4C-B18A-FC1AADC91C63}"/>
              </a:ext>
            </a:extLst>
          </p:cNvPr>
          <p:cNvSpPr txBox="1"/>
          <p:nvPr/>
        </p:nvSpPr>
        <p:spPr>
          <a:xfrm>
            <a:off x="9226009" y="5181600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sports, 2/15/22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147FEBB-BA88-3245-B4BC-E35B47ACD891}"/>
              </a:ext>
            </a:extLst>
          </p:cNvPr>
          <p:cNvSpPr txBox="1"/>
          <p:nvPr/>
        </p:nvSpPr>
        <p:spPr>
          <a:xfrm>
            <a:off x="4660900" y="6121400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AdX: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0" name="Group 57">
            <a:extLst>
              <a:ext uri="{FF2B5EF4-FFF2-40B4-BE49-F238E27FC236}">
                <a16:creationId xmlns:a16="http://schemas.microsoft.com/office/drawing/2014/main" id="{80B9D75A-D707-8E43-938E-72AADC7EE81A}"/>
              </a:ext>
            </a:extLst>
          </p:cNvPr>
          <p:cNvGrpSpPr>
            <a:grpSpLocks/>
          </p:cNvGrpSpPr>
          <p:nvPr/>
        </p:nvGrpSpPr>
        <p:grpSpPr bwMode="auto">
          <a:xfrm>
            <a:off x="2478314" y="1935843"/>
            <a:ext cx="519313" cy="1096646"/>
            <a:chOff x="4140" y="429"/>
            <a:chExt cx="1425" cy="2396"/>
          </a:xfrm>
        </p:grpSpPr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7CF0D145-247E-524F-80BB-FAB3C9AA2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6 w 354"/>
                <a:gd name="T1" fmla="*/ 0 h 2742"/>
                <a:gd name="T2" fmla="*/ 30 w 354"/>
                <a:gd name="T3" fmla="*/ 46 h 2742"/>
                <a:gd name="T4" fmla="*/ 30 w 354"/>
                <a:gd name="T5" fmla="*/ 354 h 2742"/>
                <a:gd name="T6" fmla="*/ 0 w 354"/>
                <a:gd name="T7" fmla="*/ 371 h 2742"/>
                <a:gd name="T8" fmla="*/ 6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4" name="Rectangle 59">
              <a:extLst>
                <a:ext uri="{FF2B5EF4-FFF2-40B4-BE49-F238E27FC236}">
                  <a16:creationId xmlns:a16="http://schemas.microsoft.com/office/drawing/2014/main" id="{B069F6D1-4A45-3B45-83E0-57ADBD28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25" name="Freeform 60">
              <a:extLst>
                <a:ext uri="{FF2B5EF4-FFF2-40B4-BE49-F238E27FC236}">
                  <a16:creationId xmlns:a16="http://schemas.microsoft.com/office/drawing/2014/main" id="{00EF2C13-EA34-614D-8589-6AD24A510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8 w 211"/>
                <a:gd name="T3" fmla="*/ 30 h 2537"/>
                <a:gd name="T4" fmla="*/ 2 w 211"/>
                <a:gd name="T5" fmla="*/ 338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6" name="Freeform 61">
              <a:extLst>
                <a:ext uri="{FF2B5EF4-FFF2-40B4-BE49-F238E27FC236}">
                  <a16:creationId xmlns:a16="http://schemas.microsoft.com/office/drawing/2014/main" id="{D8BEAA98-B184-5A41-899C-24A3499EF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8 h 226"/>
                <a:gd name="T4" fmla="*/ 29 w 328"/>
                <a:gd name="T5" fmla="*/ 32 h 226"/>
                <a:gd name="T6" fmla="*/ 0 w 328"/>
                <a:gd name="T7" fmla="*/ 1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27" name="Rectangle 62">
              <a:extLst>
                <a:ext uri="{FF2B5EF4-FFF2-40B4-BE49-F238E27FC236}">
                  <a16:creationId xmlns:a16="http://schemas.microsoft.com/office/drawing/2014/main" id="{A5091CCD-EAEC-3F45-8E3A-3EE1D4BCC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28" name="Group 63">
              <a:extLst>
                <a:ext uri="{FF2B5EF4-FFF2-40B4-BE49-F238E27FC236}">
                  <a16:creationId xmlns:a16="http://schemas.microsoft.com/office/drawing/2014/main" id="{5807BF3F-C3A0-2E46-9ACB-8160305A8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83" name="AutoShape 64">
                <a:extLst>
                  <a:ext uri="{FF2B5EF4-FFF2-40B4-BE49-F238E27FC236}">
                    <a16:creationId xmlns:a16="http://schemas.microsoft.com/office/drawing/2014/main" id="{A7AECF6C-C86B-5C4F-A239-BF49C2E89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AutoShape 65">
                <a:extLst>
                  <a:ext uri="{FF2B5EF4-FFF2-40B4-BE49-F238E27FC236}">
                    <a16:creationId xmlns:a16="http://schemas.microsoft.com/office/drawing/2014/main" id="{F16A2EA0-90C8-114E-8082-17259C9482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29" name="Rectangle 66">
              <a:extLst>
                <a:ext uri="{FF2B5EF4-FFF2-40B4-BE49-F238E27FC236}">
                  <a16:creationId xmlns:a16="http://schemas.microsoft.com/office/drawing/2014/main" id="{3A8375E6-EC37-1243-97FB-FE0AF3209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1" name="Group 67">
              <a:extLst>
                <a:ext uri="{FF2B5EF4-FFF2-40B4-BE49-F238E27FC236}">
                  <a16:creationId xmlns:a16="http://schemas.microsoft.com/office/drawing/2014/main" id="{3ABEBD29-0886-204E-B875-6CE26C33D4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81" name="AutoShape 68">
                <a:extLst>
                  <a:ext uri="{FF2B5EF4-FFF2-40B4-BE49-F238E27FC236}">
                    <a16:creationId xmlns:a16="http://schemas.microsoft.com/office/drawing/2014/main" id="{49E137F3-A6CC-AE40-9B90-B02C6316B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AutoShape 69">
                <a:extLst>
                  <a:ext uri="{FF2B5EF4-FFF2-40B4-BE49-F238E27FC236}">
                    <a16:creationId xmlns:a16="http://schemas.microsoft.com/office/drawing/2014/main" id="{57B56BCC-B2FD-9048-9DD3-92A3AC501F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Rectangle 70">
              <a:extLst>
                <a:ext uri="{FF2B5EF4-FFF2-40B4-BE49-F238E27FC236}">
                  <a16:creationId xmlns:a16="http://schemas.microsoft.com/office/drawing/2014/main" id="{6B307B68-C234-DF47-81FF-A0D0C80F64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33" name="Rectangle 71">
              <a:extLst>
                <a:ext uri="{FF2B5EF4-FFF2-40B4-BE49-F238E27FC236}">
                  <a16:creationId xmlns:a16="http://schemas.microsoft.com/office/drawing/2014/main" id="{995FC4AA-8787-974F-8D33-03E16EC5A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grpSp>
          <p:nvGrpSpPr>
            <p:cNvPr id="137" name="Group 72">
              <a:extLst>
                <a:ext uri="{FF2B5EF4-FFF2-40B4-BE49-F238E27FC236}">
                  <a16:creationId xmlns:a16="http://schemas.microsoft.com/office/drawing/2014/main" id="{FA2AF6E2-6548-EF4F-B726-1227D161F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79" name="AutoShape 73">
                <a:extLst>
                  <a:ext uri="{FF2B5EF4-FFF2-40B4-BE49-F238E27FC236}">
                    <a16:creationId xmlns:a16="http://schemas.microsoft.com/office/drawing/2014/main" id="{A85BFF85-1162-694B-985B-D53B39D5D5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80" name="AutoShape 74">
                <a:extLst>
                  <a:ext uri="{FF2B5EF4-FFF2-40B4-BE49-F238E27FC236}">
                    <a16:creationId xmlns:a16="http://schemas.microsoft.com/office/drawing/2014/main" id="{EFC82C29-79A9-B644-916D-7FC0EF5202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8" name="Freeform 75">
              <a:extLst>
                <a:ext uri="{FF2B5EF4-FFF2-40B4-BE49-F238E27FC236}">
                  <a16:creationId xmlns:a16="http://schemas.microsoft.com/office/drawing/2014/main" id="{7EC9C461-F150-1240-8D76-558B6B4F6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9 w 328"/>
                <a:gd name="T3" fmla="*/ 17 h 226"/>
                <a:gd name="T4" fmla="*/ 29 w 328"/>
                <a:gd name="T5" fmla="*/ 30 h 226"/>
                <a:gd name="T6" fmla="*/ 0 w 328"/>
                <a:gd name="T7" fmla="*/ 1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grpSp>
          <p:nvGrpSpPr>
            <p:cNvPr id="155" name="Group 76">
              <a:extLst>
                <a:ext uri="{FF2B5EF4-FFF2-40B4-BE49-F238E27FC236}">
                  <a16:creationId xmlns:a16="http://schemas.microsoft.com/office/drawing/2014/main" id="{9299AE05-29C3-2844-B1C6-633C7CFFF1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76" name="AutoShape 77">
                <a:extLst>
                  <a:ext uri="{FF2B5EF4-FFF2-40B4-BE49-F238E27FC236}">
                    <a16:creationId xmlns:a16="http://schemas.microsoft.com/office/drawing/2014/main" id="{06802116-4260-EF43-8FD8-6944FEDDF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AutoShape 78">
                <a:extLst>
                  <a:ext uri="{FF2B5EF4-FFF2-40B4-BE49-F238E27FC236}">
                    <a16:creationId xmlns:a16="http://schemas.microsoft.com/office/drawing/2014/main" id="{FD196FB8-2008-F14B-94FF-2664A9A9D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ＭＳ Ｐゴシック" panose="020B0600070205080204" pitchFamily="34" charset="-128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Rectangle 79">
              <a:extLst>
                <a:ext uri="{FF2B5EF4-FFF2-40B4-BE49-F238E27FC236}">
                  <a16:creationId xmlns:a16="http://schemas.microsoft.com/office/drawing/2014/main" id="{8D1AEBDE-093D-AB41-9F4B-6395A476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57" name="Freeform 80">
              <a:extLst>
                <a:ext uri="{FF2B5EF4-FFF2-40B4-BE49-F238E27FC236}">
                  <a16:creationId xmlns:a16="http://schemas.microsoft.com/office/drawing/2014/main" id="{E3E9A300-9CB6-5642-9423-B3CE2A84C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6 w 296"/>
                <a:gd name="T3" fmla="*/ 18 h 256"/>
                <a:gd name="T4" fmla="*/ 26 w 296"/>
                <a:gd name="T5" fmla="*/ 34 h 256"/>
                <a:gd name="T6" fmla="*/ 0 w 296"/>
                <a:gd name="T7" fmla="*/ 1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4" name="Freeform 81">
              <a:extLst>
                <a:ext uri="{FF2B5EF4-FFF2-40B4-BE49-F238E27FC236}">
                  <a16:creationId xmlns:a16="http://schemas.microsoft.com/office/drawing/2014/main" id="{61E95673-E276-B54E-8951-E28938049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7 w 304"/>
                <a:gd name="T3" fmla="*/ 23 h 288"/>
                <a:gd name="T4" fmla="*/ 25 w 304"/>
                <a:gd name="T5" fmla="*/ 39 h 288"/>
                <a:gd name="T6" fmla="*/ 2 w 304"/>
                <a:gd name="T7" fmla="*/ 17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5" name="Oval 82">
              <a:extLst>
                <a:ext uri="{FF2B5EF4-FFF2-40B4-BE49-F238E27FC236}">
                  <a16:creationId xmlns:a16="http://schemas.microsoft.com/office/drawing/2014/main" id="{9B9B3D7E-A0A9-8C43-A374-55DA4D19FB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6" name="Freeform 83">
              <a:extLst>
                <a:ext uri="{FF2B5EF4-FFF2-40B4-BE49-F238E27FC236}">
                  <a16:creationId xmlns:a16="http://schemas.microsoft.com/office/drawing/2014/main" id="{E4ABD20F-89C5-8C46-BFE6-5CA778E27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5 h 240"/>
                <a:gd name="T2" fmla="*/ 2 w 306"/>
                <a:gd name="T3" fmla="*/ 33 h 240"/>
                <a:gd name="T4" fmla="*/ 27 w 306"/>
                <a:gd name="T5" fmla="*/ 15 h 240"/>
                <a:gd name="T6" fmla="*/ 26 w 306"/>
                <a:gd name="T7" fmla="*/ 0 h 240"/>
                <a:gd name="T8" fmla="*/ 0 w 306"/>
                <a:gd name="T9" fmla="*/ 15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67" name="AutoShape 84">
              <a:extLst>
                <a:ext uri="{FF2B5EF4-FFF2-40B4-BE49-F238E27FC236}">
                  <a16:creationId xmlns:a16="http://schemas.microsoft.com/office/drawing/2014/main" id="{ADAAC857-3F17-1A4D-BBD3-254BC3957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8" name="AutoShape 85">
              <a:extLst>
                <a:ext uri="{FF2B5EF4-FFF2-40B4-BE49-F238E27FC236}">
                  <a16:creationId xmlns:a16="http://schemas.microsoft.com/office/drawing/2014/main" id="{B0B35955-7679-1946-9BAF-3CF60ECC5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69" name="Oval 86">
              <a:extLst>
                <a:ext uri="{FF2B5EF4-FFF2-40B4-BE49-F238E27FC236}">
                  <a16:creationId xmlns:a16="http://schemas.microsoft.com/office/drawing/2014/main" id="{B0EDAF1F-8C77-A745-BA6A-8E3D60BB4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0" name="Oval 87">
              <a:extLst>
                <a:ext uri="{FF2B5EF4-FFF2-40B4-BE49-F238E27FC236}">
                  <a16:creationId xmlns:a16="http://schemas.microsoft.com/office/drawing/2014/main" id="{6B44C974-5992-7741-85AD-5B948203A2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1" name="Oval 88">
              <a:extLst>
                <a:ext uri="{FF2B5EF4-FFF2-40B4-BE49-F238E27FC236}">
                  <a16:creationId xmlns:a16="http://schemas.microsoft.com/office/drawing/2014/main" id="{427659D8-BEE1-CA4D-A8D9-708F2BB9D7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  <p:sp>
          <p:nvSpPr>
            <p:cNvPr id="174" name="Rectangle 89">
              <a:extLst>
                <a:ext uri="{FF2B5EF4-FFF2-40B4-BE49-F238E27FC236}">
                  <a16:creationId xmlns:a16="http://schemas.microsoft.com/office/drawing/2014/main" id="{BA908D21-224A-454D-AE40-AACCE66AFA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Calibri" panose="020F0502020204030204" pitchFamily="34" charset="0"/>
              </a:endParaRPr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9C38943-9B5B-C74A-9AF5-967FC5643352}"/>
              </a:ext>
            </a:extLst>
          </p:cNvPr>
          <p:cNvSpPr txBox="1"/>
          <p:nvPr/>
        </p:nvSpPr>
        <p:spPr>
          <a:xfrm>
            <a:off x="1482271" y="2995386"/>
            <a:ext cx="1428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socks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EDD2B-FC70-7C4A-89B5-9183AE973D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00" y="1492250"/>
            <a:ext cx="2197100" cy="1572924"/>
          </a:xfrm>
          <a:prstGeom prst="rect">
            <a:avLst/>
          </a:prstGeom>
        </p:spPr>
      </p:pic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54A1081-6C53-E145-BDD1-3FA5A22FACF9}"/>
              </a:ext>
            </a:extLst>
          </p:cNvPr>
          <p:cNvGrpSpPr/>
          <p:nvPr/>
        </p:nvGrpSpPr>
        <p:grpSpPr>
          <a:xfrm>
            <a:off x="4978400" y="4381500"/>
            <a:ext cx="3536404" cy="877332"/>
            <a:chOff x="5308600" y="4406900"/>
            <a:chExt cx="3536404" cy="877332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6E0A9E9E-A06F-CB45-B0B3-17C467D78C53}"/>
                </a:ext>
              </a:extLst>
            </p:cNvPr>
            <p:cNvGrpSpPr/>
            <p:nvPr/>
          </p:nvGrpSpPr>
          <p:grpSpPr>
            <a:xfrm>
              <a:off x="6261100" y="4914900"/>
              <a:ext cx="1854200" cy="369332"/>
              <a:chOff x="3721100" y="3429000"/>
              <a:chExt cx="1854200" cy="369332"/>
            </a:xfrm>
          </p:grpSpPr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3F23167E-A119-EC4E-B146-6F516A8086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542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4353B75-74F1-0C48-B057-0887FAA78A74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7D88345D-2B6C-F447-AAFA-9A1065757E2F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4</a:t>
                </a:r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D4BFC66-485F-2147-A211-2CAC1D00C204}"/>
                </a:ext>
              </a:extLst>
            </p:cNvPr>
            <p:cNvGrpSpPr/>
            <p:nvPr/>
          </p:nvGrpSpPr>
          <p:grpSpPr>
            <a:xfrm>
              <a:off x="5308600" y="4406900"/>
              <a:ext cx="3536404" cy="548045"/>
              <a:chOff x="6146800" y="3048000"/>
              <a:chExt cx="3536404" cy="548045"/>
            </a:xfrm>
          </p:grpSpPr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6D133E31-40C7-874C-B037-5CF94EEA15C1}"/>
                  </a:ext>
                </a:extLst>
              </p:cNvPr>
              <p:cNvSpPr txBox="1"/>
              <p:nvPr/>
            </p:nvSpPr>
            <p:spPr>
              <a:xfrm>
                <a:off x="6146800" y="30480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GET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CBB6DD5-8489-9846-AEE8-A4EFC46C4CF0}"/>
                  </a:ext>
                </a:extLst>
              </p:cNvPr>
              <p:cNvSpPr txBox="1"/>
              <p:nvPr/>
            </p:nvSpPr>
            <p:spPr>
              <a:xfrm>
                <a:off x="6273800" y="3276599"/>
                <a:ext cx="3409404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Referrer: nytimes.com,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52A26446-4AA7-B74D-AACE-7134BEC552EB}"/>
              </a:ext>
            </a:extLst>
          </p:cNvPr>
          <p:cNvGrpSpPr/>
          <p:nvPr/>
        </p:nvGrpSpPr>
        <p:grpSpPr>
          <a:xfrm>
            <a:off x="5626100" y="5346700"/>
            <a:ext cx="2641600" cy="865546"/>
            <a:chOff x="6007100" y="5308600"/>
            <a:chExt cx="2641600" cy="865546"/>
          </a:xfrm>
        </p:grpSpPr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29498B2A-276E-DC44-BBE4-90FD27C63891}"/>
                </a:ext>
              </a:extLst>
            </p:cNvPr>
            <p:cNvGrpSpPr/>
            <p:nvPr/>
          </p:nvGrpSpPr>
          <p:grpSpPr>
            <a:xfrm>
              <a:off x="6273800" y="5308600"/>
              <a:ext cx="1841500" cy="369332"/>
              <a:chOff x="3721100" y="3429000"/>
              <a:chExt cx="1841500" cy="369332"/>
            </a:xfrm>
          </p:grpSpPr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AEE3B8A3-63AD-A948-AAE1-A57FF9C58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21100" y="3594100"/>
                <a:ext cx="1841500" cy="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4E74045F-FC9E-C748-9CF5-2D715A8ECF5F}"/>
                  </a:ext>
                </a:extLst>
              </p:cNvPr>
              <p:cNvSpPr/>
              <p:nvPr/>
            </p:nvSpPr>
            <p:spPr>
              <a:xfrm>
                <a:off x="4673600" y="3441700"/>
                <a:ext cx="342900" cy="3429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E01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B50E822-27A5-7D49-BF52-0C0C70B85C66}"/>
                  </a:ext>
                </a:extLst>
              </p:cNvPr>
              <p:cNvSpPr txBox="1"/>
              <p:nvPr/>
            </p:nvSpPr>
            <p:spPr>
              <a:xfrm>
                <a:off x="4686300" y="34290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5</a:t>
                </a: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04A4CDB-638B-244C-BB86-A5BEFC684334}"/>
                </a:ext>
              </a:extLst>
            </p:cNvPr>
            <p:cNvGrpSpPr/>
            <p:nvPr/>
          </p:nvGrpSpPr>
          <p:grpSpPr>
            <a:xfrm>
              <a:off x="6007100" y="5600700"/>
              <a:ext cx="2641600" cy="573446"/>
              <a:chOff x="6654800" y="3187700"/>
              <a:chExt cx="2641600" cy="573446"/>
            </a:xfrm>
          </p:grpSpPr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D4ADF513-A7C3-0143-9B0C-2D1C1BD238A3}"/>
                  </a:ext>
                </a:extLst>
              </p:cNvPr>
              <p:cNvSpPr txBox="1"/>
              <p:nvPr/>
            </p:nvSpPr>
            <p:spPr>
              <a:xfrm>
                <a:off x="6654800" y="3187700"/>
                <a:ext cx="14732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4A2FC18F-0291-6D46-A3C7-EB72BDA4044F}"/>
                  </a:ext>
                </a:extLst>
              </p:cNvPr>
              <p:cNvSpPr txBox="1"/>
              <p:nvPr/>
            </p:nvSpPr>
            <p:spPr>
              <a:xfrm>
                <a:off x="6781800" y="3441700"/>
                <a:ext cx="25146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7493</a:t>
                </a:r>
              </a:p>
            </p:txBody>
          </p:sp>
        </p:grp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DE7219FE-2D26-9D42-AE4E-0D7F7B3AF5E9}"/>
              </a:ext>
            </a:extLst>
          </p:cNvPr>
          <p:cNvSpPr txBox="1"/>
          <p:nvPr/>
        </p:nvSpPr>
        <p:spPr>
          <a:xfrm>
            <a:off x="9238709" y="5397500"/>
            <a:ext cx="238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socks.com, 2/16/22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7817062-774D-454B-8E37-CAF7A9BA9A3F}"/>
              </a:ext>
            </a:extLst>
          </p:cNvPr>
          <p:cNvSpPr/>
          <p:nvPr/>
        </p:nvSpPr>
        <p:spPr>
          <a:xfrm>
            <a:off x="152400" y="1257300"/>
            <a:ext cx="3035300" cy="2273300"/>
          </a:xfrm>
          <a:prstGeom prst="rect">
            <a:avLst/>
          </a:prstGeom>
          <a:solidFill>
            <a:schemeClr val="bg1">
              <a:alpha val="6708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73E8AE-1256-8543-903F-14016A3284D0}"/>
              </a:ext>
            </a:extLst>
          </p:cNvPr>
          <p:cNvSpPr/>
          <p:nvPr/>
        </p:nvSpPr>
        <p:spPr>
          <a:xfrm>
            <a:off x="5041900" y="1663700"/>
            <a:ext cx="1676400" cy="8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1C141-45F3-B748-A65C-DC6615D1E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900" y="1705046"/>
            <a:ext cx="1447800" cy="77707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4EFDBB5A-1D49-7740-BFA3-76D3B419C8FA}"/>
              </a:ext>
            </a:extLst>
          </p:cNvPr>
          <p:cNvGrpSpPr/>
          <p:nvPr/>
        </p:nvGrpSpPr>
        <p:grpSpPr>
          <a:xfrm>
            <a:off x="2946400" y="2946400"/>
            <a:ext cx="3797300" cy="1333500"/>
            <a:chOff x="2946400" y="2946400"/>
            <a:chExt cx="3797300" cy="133350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EA8EEB57-D796-A44F-AABC-98D2692E45FA}"/>
                </a:ext>
              </a:extLst>
            </p:cNvPr>
            <p:cNvSpPr txBox="1"/>
            <p:nvPr/>
          </p:nvSpPr>
          <p:spPr>
            <a:xfrm>
              <a:off x="2946400" y="3733800"/>
              <a:ext cx="1866900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cookie: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1634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7F4D187-FD30-4243-9DC3-FEED945AA79A}"/>
                </a:ext>
              </a:extLst>
            </p:cNvPr>
            <p:cNvGrpSpPr/>
            <p:nvPr/>
          </p:nvGrpSpPr>
          <p:grpSpPr>
            <a:xfrm>
              <a:off x="3771900" y="2946400"/>
              <a:ext cx="2971800" cy="1333500"/>
              <a:chOff x="3771900" y="2946400"/>
              <a:chExt cx="2971800" cy="1333500"/>
            </a:xfrm>
          </p:grpSpPr>
          <p:cxnSp>
            <p:nvCxnSpPr>
              <p:cNvPr id="172" name="Straight Arrow Connector 171">
                <a:extLst>
                  <a:ext uri="{FF2B5EF4-FFF2-40B4-BE49-F238E27FC236}">
                    <a16:creationId xmlns:a16="http://schemas.microsoft.com/office/drawing/2014/main" id="{B1744345-32CD-D945-8799-A1B7A26C0F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8100" y="2971800"/>
                <a:ext cx="0" cy="1308100"/>
              </a:xfrm>
              <a:prstGeom prst="straightConnector1">
                <a:avLst/>
              </a:prstGeom>
              <a:ln w="25400">
                <a:solidFill>
                  <a:srgbClr val="0E01A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555889BE-7365-4243-803E-53D3F804C2DC}"/>
                  </a:ext>
                </a:extLst>
              </p:cNvPr>
              <p:cNvSpPr txBox="1"/>
              <p:nvPr/>
            </p:nvSpPr>
            <p:spPr>
              <a:xfrm>
                <a:off x="5105400" y="3302000"/>
                <a:ext cx="736600" cy="5410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 reply</a:t>
                </a: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CEF64886-9C2F-0540-8430-13E580BAFE5B}"/>
                  </a:ext>
                </a:extLst>
              </p:cNvPr>
              <p:cNvGrpSpPr/>
              <p:nvPr/>
            </p:nvGrpSpPr>
            <p:grpSpPr>
              <a:xfrm>
                <a:off x="3771900" y="2946400"/>
                <a:ext cx="1473200" cy="1308100"/>
                <a:chOff x="3771900" y="2946400"/>
                <a:chExt cx="1473200" cy="1308100"/>
              </a:xfrm>
            </p:grpSpPr>
            <p:cxnSp>
              <p:nvCxnSpPr>
                <p:cNvPr id="188" name="Straight Arrow Connector 187">
                  <a:extLst>
                    <a:ext uri="{FF2B5EF4-FFF2-40B4-BE49-F238E27FC236}">
                      <a16:creationId xmlns:a16="http://schemas.microsoft.com/office/drawing/2014/main" id="{1584FBF9-445E-9940-944C-DEF9B15F5A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51400" y="2946400"/>
                  <a:ext cx="0" cy="1308100"/>
                </a:xfrm>
                <a:prstGeom prst="straightConnector1">
                  <a:avLst/>
                </a:prstGeom>
                <a:ln w="25400">
                  <a:solidFill>
                    <a:srgbClr val="0E01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9" name="TextBox 188">
                  <a:extLst>
                    <a:ext uri="{FF2B5EF4-FFF2-40B4-BE49-F238E27FC236}">
                      <a16:creationId xmlns:a16="http://schemas.microsoft.com/office/drawing/2014/main" id="{A200226F-2290-A54B-916F-CB43D1EF79D6}"/>
                    </a:ext>
                  </a:extLst>
                </p:cNvPr>
                <p:cNvSpPr txBox="1"/>
                <p:nvPr/>
              </p:nvSpPr>
              <p:spPr>
                <a:xfrm>
                  <a:off x="3771900" y="3276600"/>
                  <a:ext cx="1473200" cy="5410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HTTP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GET</a:t>
                  </a:r>
                </a:p>
              </p:txBody>
            </p:sp>
          </p:grp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953EEF58-8AF1-E74B-834B-1AE029DD3520}"/>
                  </a:ext>
                </a:extLst>
              </p:cNvPr>
              <p:cNvSpPr txBox="1"/>
              <p:nvPr/>
            </p:nvSpPr>
            <p:spPr>
              <a:xfrm>
                <a:off x="4876800" y="3746500"/>
                <a:ext cx="1866900" cy="319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Set cookie: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1634</a:t>
                </a:r>
              </a:p>
            </p:txBody>
          </p:sp>
        </p:grp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2DA4981F-F39B-3A49-A46E-25D2EC80F748}"/>
              </a:ext>
            </a:extLst>
          </p:cNvPr>
          <p:cNvSpPr txBox="1"/>
          <p:nvPr/>
        </p:nvSpPr>
        <p:spPr>
          <a:xfrm>
            <a:off x="7010400" y="2019300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1634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arts, 2/17/22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3E2282F4-4356-234C-94F2-286B1CE1E2A1}"/>
              </a:ext>
            </a:extLst>
          </p:cNvPr>
          <p:cNvSpPr txBox="1"/>
          <p:nvPr/>
        </p:nvSpPr>
        <p:spPr>
          <a:xfrm>
            <a:off x="9251409" y="562610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7493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NY Times arts, 2/15/22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AC850B-40A2-CC4E-92FB-CE11DA696EF3}"/>
              </a:ext>
            </a:extLst>
          </p:cNvPr>
          <p:cNvSpPr txBox="1"/>
          <p:nvPr/>
        </p:nvSpPr>
        <p:spPr>
          <a:xfrm>
            <a:off x="5753100" y="6108700"/>
            <a:ext cx="2269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Returned ad for socks!</a:t>
            </a:r>
          </a:p>
        </p:txBody>
      </p:sp>
    </p:spTree>
    <p:extLst>
      <p:ext uri="{BB962C8B-B14F-4D97-AF65-F5344CB8AC3E}">
        <p14:creationId xmlns:p14="http://schemas.microsoft.com/office/powerpoint/2010/main" val="395101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/>
      <p:bldP spid="222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Some </a:t>
            </a:r>
            <a:r>
              <a:rPr lang="en-US" altLang="en-US" dirty="0">
                <a:ea typeface="ＭＳ Ｐゴシック" panose="020B0600070205080204" pitchFamily="34" charset="-128"/>
              </a:rPr>
              <a:t>n</a:t>
            </a:r>
            <a:r>
              <a:rPr lang="en-US" altLang="en-US" sz="4400" dirty="0">
                <a:ea typeface="ＭＳ Ｐゴシック" panose="020B0600070205080204" pitchFamily="34" charset="-128"/>
              </a:rPr>
              <a:t>etwork apps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914400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social networking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Web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text messaging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e-mail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multi-user network games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streaming stored video (YouTube, Hulu, Netflix) 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P2P file sharing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EDF5219-071B-3D4F-9DD6-1CD36C0FFD4F}"/>
              </a:ext>
            </a:extLst>
          </p:cNvPr>
          <p:cNvSpPr txBox="1">
            <a:spLocks/>
          </p:cNvSpPr>
          <p:nvPr/>
        </p:nvSpPr>
        <p:spPr>
          <a:xfrm>
            <a:off x="6468101" y="1456928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voice over IP (e.g., Skype)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real-time video conferencing (e.g., Zoom)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Internet search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remote login</a:t>
            </a:r>
          </a:p>
          <a:p>
            <a:pPr marL="346075" marR="0" lvl="0" indent="-3317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…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044202-9730-3D4B-B0F0-0F87E127D55E}"/>
              </a:ext>
            </a:extLst>
          </p:cNvPr>
          <p:cNvSpPr txBox="1"/>
          <p:nvPr/>
        </p:nvSpPr>
        <p:spPr>
          <a:xfrm>
            <a:off x="6946490" y="5161935"/>
            <a:ext cx="3598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Q:</a:t>
            </a:r>
            <a:r>
              <a:rPr kumimoji="0" lang="en-US" sz="3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your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favorites?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E588D6-94A2-B04E-8537-8635EBD4C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17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B051B04-ACBF-DB44-80A7-0D40AAB4EC53}"/>
              </a:ext>
            </a:extLst>
          </p:cNvPr>
          <p:cNvSpPr txBox="1"/>
          <p:nvPr/>
        </p:nvSpPr>
        <p:spPr>
          <a:xfrm>
            <a:off x="360491" y="261258"/>
            <a:ext cx="10790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Cookies: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E01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tracking a user’s browsing behavior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4877E6-0E15-2840-BF4C-1558F629F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41" y="1386556"/>
            <a:ext cx="10515600" cy="5071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Cookies can be used to: 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on a given website (</a:t>
            </a:r>
            <a:r>
              <a:rPr lang="en-US" dirty="0">
                <a:solidFill>
                  <a:srgbClr val="C00000"/>
                </a:solidFill>
              </a:rPr>
              <a:t>first party cookies</a:t>
            </a:r>
            <a:r>
              <a:rPr lang="en-US" dirty="0"/>
              <a:t>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 user behavior across multiple websites (</a:t>
            </a:r>
            <a:r>
              <a:rPr lang="en-US" dirty="0">
                <a:solidFill>
                  <a:srgbClr val="C00000"/>
                </a:solidFill>
              </a:rPr>
              <a:t>third party cookies</a:t>
            </a:r>
            <a:r>
              <a:rPr lang="en-US" dirty="0"/>
              <a:t>) without user ever choosing to visit tracker site (!)</a:t>
            </a:r>
          </a:p>
          <a:p>
            <a:pPr marL="463550" indent="-2270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tracking may be </a:t>
            </a:r>
            <a:r>
              <a:rPr lang="en-US" i="1" dirty="0"/>
              <a:t>invisible</a:t>
            </a:r>
            <a:r>
              <a:rPr lang="en-US" dirty="0"/>
              <a:t> to user:</a:t>
            </a:r>
          </a:p>
          <a:p>
            <a:pPr marL="860425" lvl="1" indent="-168275">
              <a:buClr>
                <a:srgbClr val="0A14A3"/>
              </a:buClr>
            </a:pPr>
            <a:r>
              <a:rPr lang="en-US" dirty="0"/>
              <a:t>rather than displayed ad triggering HTTP GET to tracker, could be an invisible link</a:t>
            </a:r>
          </a:p>
          <a:p>
            <a:pPr marL="920750" lvl="1" indent="-227013">
              <a:buClr>
                <a:srgbClr val="0A14A3"/>
              </a:buClr>
              <a:buFont typeface="Wingdings" pitchFamily="2" charset="2"/>
              <a:buChar char="§"/>
            </a:pPr>
            <a:endParaRPr lang="en-US" dirty="0"/>
          </a:p>
          <a:p>
            <a:pPr marL="236537" indent="0">
              <a:buClr>
                <a:srgbClr val="0A14A3"/>
              </a:buClr>
              <a:buNone/>
            </a:pPr>
            <a:r>
              <a:rPr lang="en-US" dirty="0"/>
              <a:t>third party tracking via cookies: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disabled by default in Firefox, Safari browsers</a:t>
            </a:r>
          </a:p>
          <a:p>
            <a:pPr marL="692150" indent="-341313">
              <a:buClr>
                <a:srgbClr val="0A14A3"/>
              </a:buClr>
              <a:buFont typeface="Wingdings" pitchFamily="2" charset="2"/>
              <a:buChar char="§"/>
            </a:pPr>
            <a:r>
              <a:rPr lang="en-US" dirty="0"/>
              <a:t>to be disabled in Chrome browser in 2023</a:t>
            </a:r>
          </a:p>
        </p:txBody>
      </p:sp>
    </p:spTree>
    <p:extLst>
      <p:ext uri="{BB962C8B-B14F-4D97-AF65-F5344CB8AC3E}">
        <p14:creationId xmlns:p14="http://schemas.microsoft.com/office/powerpoint/2010/main" val="41158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</a:t>
            </a:r>
            <a:endParaRPr lang="en-US" sz="4400" dirty="0"/>
          </a:p>
        </p:txBody>
      </p:sp>
      <p:grpSp>
        <p:nvGrpSpPr>
          <p:cNvPr id="8" name="Group 171">
            <a:extLst>
              <a:ext uri="{FF2B5EF4-FFF2-40B4-BE49-F238E27FC236}">
                <a16:creationId xmlns:a16="http://schemas.microsoft.com/office/drawing/2014/main" id="{E76E25C6-83D0-304F-B3E3-A37D3DAE7B5C}"/>
              </a:ext>
            </a:extLst>
          </p:cNvPr>
          <p:cNvGrpSpPr>
            <a:grpSpLocks/>
          </p:cNvGrpSpPr>
          <p:nvPr/>
        </p:nvGrpSpPr>
        <p:grpSpPr bwMode="auto">
          <a:xfrm>
            <a:off x="6272213" y="2445088"/>
            <a:ext cx="687387" cy="763588"/>
            <a:chOff x="-44" y="1473"/>
            <a:chExt cx="981" cy="1105"/>
          </a:xfrm>
        </p:grpSpPr>
        <p:pic>
          <p:nvPicPr>
            <p:cNvPr id="10" name="Picture 172" descr="desktop_computer_stylized_medium">
              <a:extLst>
                <a:ext uri="{FF2B5EF4-FFF2-40B4-BE49-F238E27FC236}">
                  <a16:creationId xmlns:a16="http://schemas.microsoft.com/office/drawing/2014/main" id="{CB2AE99F-D134-A74A-947C-5E7B017C1D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Freeform 173">
              <a:extLst>
                <a:ext uri="{FF2B5EF4-FFF2-40B4-BE49-F238E27FC236}">
                  <a16:creationId xmlns:a16="http://schemas.microsoft.com/office/drawing/2014/main" id="{CC3CBC7E-C664-ED4A-8BFE-4C6C0A390F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02">
            <a:extLst>
              <a:ext uri="{FF2B5EF4-FFF2-40B4-BE49-F238E27FC236}">
                <a16:creationId xmlns:a16="http://schemas.microsoft.com/office/drawing/2014/main" id="{341AE079-CB6E-AE4A-A6CF-6667D0BCC3A6}"/>
              </a:ext>
            </a:extLst>
          </p:cNvPr>
          <p:cNvGrpSpPr>
            <a:grpSpLocks/>
          </p:cNvGrpSpPr>
          <p:nvPr/>
        </p:nvGrpSpPr>
        <p:grpSpPr bwMode="auto">
          <a:xfrm>
            <a:off x="6337300" y="4318338"/>
            <a:ext cx="687388" cy="763588"/>
            <a:chOff x="-44" y="1473"/>
            <a:chExt cx="981" cy="1105"/>
          </a:xfrm>
        </p:grpSpPr>
        <p:pic>
          <p:nvPicPr>
            <p:cNvPr id="13" name="Picture 103" descr="desktop_computer_stylized_medium">
              <a:extLst>
                <a:ext uri="{FF2B5EF4-FFF2-40B4-BE49-F238E27FC236}">
                  <a16:creationId xmlns:a16="http://schemas.microsoft.com/office/drawing/2014/main" id="{0F7D667F-14F5-8947-8466-5A2508D1F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1CCE495C-FE29-374C-9BCD-5BFBA55DE7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105">
            <a:extLst>
              <a:ext uri="{FF2B5EF4-FFF2-40B4-BE49-F238E27FC236}">
                <a16:creationId xmlns:a16="http://schemas.microsoft.com/office/drawing/2014/main" id="{713D2680-FE84-BF45-82AB-42E37E22BD97}"/>
              </a:ext>
            </a:extLst>
          </p:cNvPr>
          <p:cNvGrpSpPr>
            <a:grpSpLocks/>
          </p:cNvGrpSpPr>
          <p:nvPr/>
        </p:nvGrpSpPr>
        <p:grpSpPr bwMode="auto">
          <a:xfrm>
            <a:off x="10423525" y="2586376"/>
            <a:ext cx="433388" cy="715962"/>
            <a:chOff x="4140" y="429"/>
            <a:chExt cx="1425" cy="2396"/>
          </a:xfrm>
        </p:grpSpPr>
        <p:sp>
          <p:nvSpPr>
            <p:cNvPr id="49" name="Freeform 106">
              <a:extLst>
                <a:ext uri="{FF2B5EF4-FFF2-40B4-BE49-F238E27FC236}">
                  <a16:creationId xmlns:a16="http://schemas.microsoft.com/office/drawing/2014/main" id="{F351644B-40EC-1643-B55C-BD6490B42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12 w 354"/>
                <a:gd name="T3" fmla="*/ 23 h 2742"/>
                <a:gd name="T4" fmla="*/ 12 w 354"/>
                <a:gd name="T5" fmla="*/ 171 h 2742"/>
                <a:gd name="T6" fmla="*/ 0 w 354"/>
                <a:gd name="T7" fmla="*/ 179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107">
              <a:extLst>
                <a:ext uri="{FF2B5EF4-FFF2-40B4-BE49-F238E27FC236}">
                  <a16:creationId xmlns:a16="http://schemas.microsoft.com/office/drawing/2014/main" id="{C431E1A6-A308-714C-9DB4-CD66A6C1E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4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1" name="Freeform 108">
              <a:extLst>
                <a:ext uri="{FF2B5EF4-FFF2-40B4-BE49-F238E27FC236}">
                  <a16:creationId xmlns:a16="http://schemas.microsoft.com/office/drawing/2014/main" id="{31CFCE65-E538-0841-8EF3-0F63DB894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 w 211"/>
                <a:gd name="T3" fmla="*/ 15 h 2537"/>
                <a:gd name="T4" fmla="*/ 2 w 211"/>
                <a:gd name="T5" fmla="*/ 163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 109">
              <a:extLst>
                <a:ext uri="{FF2B5EF4-FFF2-40B4-BE49-F238E27FC236}">
                  <a16:creationId xmlns:a16="http://schemas.microsoft.com/office/drawing/2014/main" id="{ECC9C409-7630-F84A-B584-5C94715A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9 h 226"/>
                <a:gd name="T4" fmla="*/ 11 w 328"/>
                <a:gd name="T5" fmla="*/ 16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ectangle 110">
              <a:extLst>
                <a:ext uri="{FF2B5EF4-FFF2-40B4-BE49-F238E27FC236}">
                  <a16:creationId xmlns:a16="http://schemas.microsoft.com/office/drawing/2014/main" id="{F46717B0-272A-7C4F-B732-92EEC8E7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5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4" name="Group 111">
              <a:extLst>
                <a:ext uri="{FF2B5EF4-FFF2-40B4-BE49-F238E27FC236}">
                  <a16:creationId xmlns:a16="http://schemas.microsoft.com/office/drawing/2014/main" id="{F4ACB840-83DF-404B-A66F-DEBB07186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9" name="AutoShape 112">
                <a:extLst>
                  <a:ext uri="{FF2B5EF4-FFF2-40B4-BE49-F238E27FC236}">
                    <a16:creationId xmlns:a16="http://schemas.microsoft.com/office/drawing/2014/main" id="{A911B0DC-A8C2-124C-9C82-2A735A79B9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3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80" name="AutoShape 113">
                <a:extLst>
                  <a:ext uri="{FF2B5EF4-FFF2-40B4-BE49-F238E27FC236}">
                    <a16:creationId xmlns:a16="http://schemas.microsoft.com/office/drawing/2014/main" id="{9F0B8CE7-288A-EE43-A6E4-C3D97C626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3"/>
                <a:ext cx="690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766D4B94-8E57-804B-B018-819DFD6C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6" name="Group 115">
              <a:extLst>
                <a:ext uri="{FF2B5EF4-FFF2-40B4-BE49-F238E27FC236}">
                  <a16:creationId xmlns:a16="http://schemas.microsoft.com/office/drawing/2014/main" id="{D994FF4C-7626-D748-A12D-5D1C5FEE1A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7" name="AutoShape 116">
                <a:extLst>
                  <a:ext uri="{FF2B5EF4-FFF2-40B4-BE49-F238E27FC236}">
                    <a16:creationId xmlns:a16="http://schemas.microsoft.com/office/drawing/2014/main" id="{198A1BC7-4B65-BC4C-8A29-B983D8E1F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30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8" name="AutoShape 117">
                <a:extLst>
                  <a:ext uri="{FF2B5EF4-FFF2-40B4-BE49-F238E27FC236}">
                    <a16:creationId xmlns:a16="http://schemas.microsoft.com/office/drawing/2014/main" id="{40DD27E4-9779-CF42-BFDD-6696DFFFA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3"/>
                <a:ext cx="697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57" name="Rectangle 118">
              <a:extLst>
                <a:ext uri="{FF2B5EF4-FFF2-40B4-BE49-F238E27FC236}">
                  <a16:creationId xmlns:a16="http://schemas.microsoft.com/office/drawing/2014/main" id="{ACA44148-7C10-3C49-BB35-5101746C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8" y="1359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8" name="Rectangle 119">
              <a:extLst>
                <a:ext uri="{FF2B5EF4-FFF2-40B4-BE49-F238E27FC236}">
                  <a16:creationId xmlns:a16="http://schemas.microsoft.com/office/drawing/2014/main" id="{4E7711E0-C3F4-3F44-939E-C5EB99D29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grpSp>
          <p:nvGrpSpPr>
            <p:cNvPr id="59" name="Group 120">
              <a:extLst>
                <a:ext uri="{FF2B5EF4-FFF2-40B4-BE49-F238E27FC236}">
                  <a16:creationId xmlns:a16="http://schemas.microsoft.com/office/drawing/2014/main" id="{67EE5E5B-A672-4948-A190-6619EF0F4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" name="AutoShape 121">
                <a:extLst>
                  <a:ext uri="{FF2B5EF4-FFF2-40B4-BE49-F238E27FC236}">
                    <a16:creationId xmlns:a16="http://schemas.microsoft.com/office/drawing/2014/main" id="{05F4D1D6-814A-6E46-A67F-0AB27A8D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2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6" name="AutoShape 122">
                <a:extLst>
                  <a:ext uri="{FF2B5EF4-FFF2-40B4-BE49-F238E27FC236}">
                    <a16:creationId xmlns:a16="http://schemas.microsoft.com/office/drawing/2014/main" id="{B26FB4DB-5CE0-0547-A9EF-8F3F889E2A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3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0" name="Freeform 123">
              <a:extLst>
                <a:ext uri="{FF2B5EF4-FFF2-40B4-BE49-F238E27FC236}">
                  <a16:creationId xmlns:a16="http://schemas.microsoft.com/office/drawing/2014/main" id="{06773D0F-8045-BA4B-A438-853ED5C1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1 w 328"/>
                <a:gd name="T3" fmla="*/ 8 h 226"/>
                <a:gd name="T4" fmla="*/ 11 w 328"/>
                <a:gd name="T5" fmla="*/ 14 h 226"/>
                <a:gd name="T6" fmla="*/ 0 w 328"/>
                <a:gd name="T7" fmla="*/ 6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1" name="Group 124">
              <a:extLst>
                <a:ext uri="{FF2B5EF4-FFF2-40B4-BE49-F238E27FC236}">
                  <a16:creationId xmlns:a16="http://schemas.microsoft.com/office/drawing/2014/main" id="{2289418B-58E5-6F41-8BA5-C30F733D8B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3" name="AutoShape 125">
                <a:extLst>
                  <a:ext uri="{FF2B5EF4-FFF2-40B4-BE49-F238E27FC236}">
                    <a16:creationId xmlns:a16="http://schemas.microsoft.com/office/drawing/2014/main" id="{38E6EBDC-7542-364B-BAB0-D30286482B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2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74" name="AutoShape 126">
                <a:extLst>
                  <a:ext uri="{FF2B5EF4-FFF2-40B4-BE49-F238E27FC236}">
                    <a16:creationId xmlns:a16="http://schemas.microsoft.com/office/drawing/2014/main" id="{54B2EB69-B7C9-EC42-B99F-19CC17D5E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89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62" name="Rectangle 127">
              <a:extLst>
                <a:ext uri="{FF2B5EF4-FFF2-40B4-BE49-F238E27FC236}">
                  <a16:creationId xmlns:a16="http://schemas.microsoft.com/office/drawing/2014/main" id="{08BCE1F3-76AF-E441-89A0-DA57E700E3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" name="Freeform 128">
              <a:extLst>
                <a:ext uri="{FF2B5EF4-FFF2-40B4-BE49-F238E27FC236}">
                  <a16:creationId xmlns:a16="http://schemas.microsoft.com/office/drawing/2014/main" id="{4B174135-D9EA-854A-9853-AC5CCDD44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1 w 296"/>
                <a:gd name="T3" fmla="*/ 8 h 256"/>
                <a:gd name="T4" fmla="*/ 11 w 296"/>
                <a:gd name="T5" fmla="*/ 16 h 256"/>
                <a:gd name="T6" fmla="*/ 0 w 296"/>
                <a:gd name="T7" fmla="*/ 6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 129">
              <a:extLst>
                <a:ext uri="{FF2B5EF4-FFF2-40B4-BE49-F238E27FC236}">
                  <a16:creationId xmlns:a16="http://schemas.microsoft.com/office/drawing/2014/main" id="{927D55DC-6C82-634A-B79C-B427EAAD4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1 w 304"/>
                <a:gd name="T3" fmla="*/ 11 h 288"/>
                <a:gd name="T4" fmla="*/ 10 w 304"/>
                <a:gd name="T5" fmla="*/ 19 h 288"/>
                <a:gd name="T6" fmla="*/ 2 w 304"/>
                <a:gd name="T7" fmla="*/ 8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130">
              <a:extLst>
                <a:ext uri="{FF2B5EF4-FFF2-40B4-BE49-F238E27FC236}">
                  <a16:creationId xmlns:a16="http://schemas.microsoft.com/office/drawing/2014/main" id="{3BB31101-2EB7-F44D-8AA6-0366039E9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6" name="Freeform 131">
              <a:extLst>
                <a:ext uri="{FF2B5EF4-FFF2-40B4-BE49-F238E27FC236}">
                  <a16:creationId xmlns:a16="http://schemas.microsoft.com/office/drawing/2014/main" id="{79253978-26CE-7249-A74C-F9743D4F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8 h 240"/>
                <a:gd name="T2" fmla="*/ 2 w 306"/>
                <a:gd name="T3" fmla="*/ 16 h 240"/>
                <a:gd name="T4" fmla="*/ 11 w 306"/>
                <a:gd name="T5" fmla="*/ 8 h 240"/>
                <a:gd name="T6" fmla="*/ 11 w 306"/>
                <a:gd name="T7" fmla="*/ 0 h 240"/>
                <a:gd name="T8" fmla="*/ 0 w 306"/>
                <a:gd name="T9" fmla="*/ 8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AutoShape 132">
              <a:extLst>
                <a:ext uri="{FF2B5EF4-FFF2-40B4-BE49-F238E27FC236}">
                  <a16:creationId xmlns:a16="http://schemas.microsoft.com/office/drawing/2014/main" id="{D2E63390-A569-3942-9FC4-1FAF9A9C7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8" name="AutoShape 133">
              <a:extLst>
                <a:ext uri="{FF2B5EF4-FFF2-40B4-BE49-F238E27FC236}">
                  <a16:creationId xmlns:a16="http://schemas.microsoft.com/office/drawing/2014/main" id="{76E84029-5A5D-0B43-A027-68F72A0B10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9" name="Oval 134">
              <a:extLst>
                <a:ext uri="{FF2B5EF4-FFF2-40B4-BE49-F238E27FC236}">
                  <a16:creationId xmlns:a16="http://schemas.microsoft.com/office/drawing/2014/main" id="{3E213C1D-2C02-AD4C-9E3D-D83B7E9B84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0" name="Oval 135">
              <a:extLst>
                <a:ext uri="{FF2B5EF4-FFF2-40B4-BE49-F238E27FC236}">
                  <a16:creationId xmlns:a16="http://schemas.microsoft.com/office/drawing/2014/main" id="{8AAFA532-A081-384C-AB75-218BDC209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71" name="Oval 136">
              <a:extLst>
                <a:ext uri="{FF2B5EF4-FFF2-40B4-BE49-F238E27FC236}">
                  <a16:creationId xmlns:a16="http://schemas.microsoft.com/office/drawing/2014/main" id="{56B5635A-EB88-0440-8FBB-410A578DE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72" name="Rectangle 137">
              <a:extLst>
                <a:ext uri="{FF2B5EF4-FFF2-40B4-BE49-F238E27FC236}">
                  <a16:creationId xmlns:a16="http://schemas.microsoft.com/office/drawing/2014/main" id="{DB35C1A6-F8F8-A34C-83A8-1C5F2BC02C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1" name="Rectangle 3">
            <a:extLst>
              <a:ext uri="{FF2B5EF4-FFF2-40B4-BE49-F238E27FC236}">
                <a16:creationId xmlns:a16="http://schemas.microsoft.com/office/drawing/2014/main" id="{0E93D937-D6CD-8B48-B770-F30B1D0D993E}"/>
              </a:ext>
            </a:extLst>
          </p:cNvPr>
          <p:cNvSpPr txBox="1">
            <a:spLocks noChangeArrowheads="1"/>
          </p:cNvSpPr>
          <p:nvPr/>
        </p:nvSpPr>
        <p:spPr>
          <a:xfrm>
            <a:off x="794606" y="2233994"/>
            <a:ext cx="4908362" cy="3762375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user configures browser to point to a (local)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</a:t>
            </a:r>
          </a:p>
          <a:p>
            <a:pPr marL="233363" marR="0" lvl="0" indent="-23336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browser sends all HTTP requests to cache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if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object in cache: cache returns object to client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A3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else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cache requests object from origin server, caches received object, then returns object to client</a:t>
            </a:r>
          </a:p>
        </p:txBody>
      </p:sp>
      <p:sp>
        <p:nvSpPr>
          <p:cNvPr id="82" name="Rectangle 4">
            <a:extLst>
              <a:ext uri="{FF2B5EF4-FFF2-40B4-BE49-F238E27FC236}">
                <a16:creationId xmlns:a16="http://schemas.microsoft.com/office/drawing/2014/main" id="{333F1EEA-A155-1C41-80CD-10E94B830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80" y="1333500"/>
            <a:ext cx="1029261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Goal: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 satisfy client requests without involving origin server</a:t>
            </a:r>
          </a:p>
        </p:txBody>
      </p:sp>
      <p:sp>
        <p:nvSpPr>
          <p:cNvPr id="83" name="Text Box 6">
            <a:extLst>
              <a:ext uri="{FF2B5EF4-FFF2-40B4-BE49-F238E27FC236}">
                <a16:creationId xmlns:a16="http://schemas.microsoft.com/office/drawing/2014/main" id="{70E92C74-86C4-E048-AD53-D4201EAFCF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3118188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68D9C3-D40D-D946-AB3E-DA830336DA5D}"/>
              </a:ext>
            </a:extLst>
          </p:cNvPr>
          <p:cNvGrpSpPr/>
          <p:nvPr/>
        </p:nvGrpSpPr>
        <p:grpSpPr>
          <a:xfrm>
            <a:off x="8270000" y="2687749"/>
            <a:ext cx="786882" cy="1235302"/>
            <a:chOff x="8270000" y="2687749"/>
            <a:chExt cx="786882" cy="1235302"/>
          </a:xfrm>
        </p:grpSpPr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BCAE7764-70F3-6C4D-BAB2-DE0B7C89D8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475663" y="3207088"/>
              <a:ext cx="400050" cy="715963"/>
              <a:chOff x="4140" y="429"/>
              <a:chExt cx="1425" cy="2396"/>
            </a:xfrm>
          </p:grpSpPr>
          <p:sp>
            <p:nvSpPr>
              <p:cNvPr id="16" name="Freeform 139">
                <a:extLst>
                  <a:ext uri="{FF2B5EF4-FFF2-40B4-BE49-F238E27FC236}">
                    <a16:creationId xmlns:a16="http://schemas.microsoft.com/office/drawing/2014/main" id="{F1B2DFA0-F79D-7B41-AEB4-30CE9076E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12 w 354"/>
                  <a:gd name="T3" fmla="*/ 23 h 2742"/>
                  <a:gd name="T4" fmla="*/ 12 w 354"/>
                  <a:gd name="T5" fmla="*/ 171 h 2742"/>
                  <a:gd name="T6" fmla="*/ 0 w 354"/>
                  <a:gd name="T7" fmla="*/ 179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ectangle 140">
                <a:extLst>
                  <a:ext uri="{FF2B5EF4-FFF2-40B4-BE49-F238E27FC236}">
                    <a16:creationId xmlns:a16="http://schemas.microsoft.com/office/drawing/2014/main" id="{C5E2EFBB-BBC5-9A42-BB0E-E6D6D2C22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429"/>
                <a:ext cx="1046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18" name="Freeform 141">
                <a:extLst>
                  <a:ext uri="{FF2B5EF4-FFF2-40B4-BE49-F238E27FC236}">
                    <a16:creationId xmlns:a16="http://schemas.microsoft.com/office/drawing/2014/main" id="{55529617-AF40-4A4A-B8BE-0A1D9AFF9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 w 211"/>
                  <a:gd name="T3" fmla="*/ 15 h 2537"/>
                  <a:gd name="T4" fmla="*/ 2 w 211"/>
                  <a:gd name="T5" fmla="*/ 16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142">
                <a:extLst>
                  <a:ext uri="{FF2B5EF4-FFF2-40B4-BE49-F238E27FC236}">
                    <a16:creationId xmlns:a16="http://schemas.microsoft.com/office/drawing/2014/main" id="{CD96A818-3AB4-9749-B364-C94B61E393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9 h 226"/>
                  <a:gd name="T4" fmla="*/ 11 w 328"/>
                  <a:gd name="T5" fmla="*/ 16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Rectangle 143">
                <a:extLst>
                  <a:ext uri="{FF2B5EF4-FFF2-40B4-BE49-F238E27FC236}">
                    <a16:creationId xmlns:a16="http://schemas.microsoft.com/office/drawing/2014/main" id="{6CB7A8CB-28B7-454A-B6FA-0B497C6EA0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4" y="695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1" name="Group 144">
                <a:extLst>
                  <a:ext uri="{FF2B5EF4-FFF2-40B4-BE49-F238E27FC236}">
                    <a16:creationId xmlns:a16="http://schemas.microsoft.com/office/drawing/2014/main" id="{B151228D-C4D6-FC47-B4C4-E4FEAAC8EB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6" name="AutoShape 145">
                  <a:extLst>
                    <a:ext uri="{FF2B5EF4-FFF2-40B4-BE49-F238E27FC236}">
                      <a16:creationId xmlns:a16="http://schemas.microsoft.com/office/drawing/2014/main" id="{581E8E47-6DB1-F54B-9476-01B6F2E30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7" name="AutoShape 146">
                  <a:extLst>
                    <a:ext uri="{FF2B5EF4-FFF2-40B4-BE49-F238E27FC236}">
                      <a16:creationId xmlns:a16="http://schemas.microsoft.com/office/drawing/2014/main" id="{7F2D9B2C-626D-344A-83E2-C990F84150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70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2" name="Rectangle 147">
                <a:extLst>
                  <a:ext uri="{FF2B5EF4-FFF2-40B4-BE49-F238E27FC236}">
                    <a16:creationId xmlns:a16="http://schemas.microsoft.com/office/drawing/2014/main" id="{06A6E158-AA9B-7643-9927-3F063660DC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5" y="101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3" name="Group 148">
                <a:extLst>
                  <a:ext uri="{FF2B5EF4-FFF2-40B4-BE49-F238E27FC236}">
                    <a16:creationId xmlns:a16="http://schemas.microsoft.com/office/drawing/2014/main" id="{24564C8A-097F-5447-B760-9CD6285FD6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4" name="AutoShape 149">
                  <a:extLst>
                    <a:ext uri="{FF2B5EF4-FFF2-40B4-BE49-F238E27FC236}">
                      <a16:creationId xmlns:a16="http://schemas.microsoft.com/office/drawing/2014/main" id="{04C4FA5A-4748-2D42-BA0D-06AFE4DAE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6"/>
                  <a:ext cx="727" cy="14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5" name="AutoShape 150">
                  <a:extLst>
                    <a:ext uri="{FF2B5EF4-FFF2-40B4-BE49-F238E27FC236}">
                      <a16:creationId xmlns:a16="http://schemas.microsoft.com/office/drawing/2014/main" id="{84E1D8C6-7DEE-484B-99EE-B608D1AEB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92" cy="11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4" name="Rectangle 151">
                <a:extLst>
                  <a:ext uri="{FF2B5EF4-FFF2-40B4-BE49-F238E27FC236}">
                    <a16:creationId xmlns:a16="http://schemas.microsoft.com/office/drawing/2014/main" id="{454AD9D8-054B-E244-8A65-C00DC300D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9" y="1359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25" name="Rectangle 152">
                <a:extLst>
                  <a:ext uri="{FF2B5EF4-FFF2-40B4-BE49-F238E27FC236}">
                    <a16:creationId xmlns:a16="http://schemas.microsoft.com/office/drawing/2014/main" id="{40C54BAB-9592-ED4B-80E1-874156D7B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6"/>
                <a:ext cx="594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grpSp>
            <p:nvGrpSpPr>
              <p:cNvPr id="26" name="Group 153">
                <a:extLst>
                  <a:ext uri="{FF2B5EF4-FFF2-40B4-BE49-F238E27FC236}">
                    <a16:creationId xmlns:a16="http://schemas.microsoft.com/office/drawing/2014/main" id="{64CB2613-6494-6C4A-AC96-EDE0548984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2" name="AutoShape 154">
                  <a:extLst>
                    <a:ext uri="{FF2B5EF4-FFF2-40B4-BE49-F238E27FC236}">
                      <a16:creationId xmlns:a16="http://schemas.microsoft.com/office/drawing/2014/main" id="{A27D1399-0ADF-5D43-8B09-BCD5BD0CD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70"/>
                  <a:ext cx="726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3" name="AutoShape 155">
                  <a:extLst>
                    <a:ext uri="{FF2B5EF4-FFF2-40B4-BE49-F238E27FC236}">
                      <a16:creationId xmlns:a16="http://schemas.microsoft.com/office/drawing/2014/main" id="{20A4C850-89B5-6B44-820C-B66073B752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5"/>
                  <a:ext cx="690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7" name="Freeform 156">
                <a:extLst>
                  <a:ext uri="{FF2B5EF4-FFF2-40B4-BE49-F238E27FC236}">
                    <a16:creationId xmlns:a16="http://schemas.microsoft.com/office/drawing/2014/main" id="{69CA70FC-8D55-3C40-9230-BB1B319F0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1 w 328"/>
                  <a:gd name="T3" fmla="*/ 8 h 226"/>
                  <a:gd name="T4" fmla="*/ 11 w 328"/>
                  <a:gd name="T5" fmla="*/ 14 h 226"/>
                  <a:gd name="T6" fmla="*/ 0 w 328"/>
                  <a:gd name="T7" fmla="*/ 6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157">
                <a:extLst>
                  <a:ext uri="{FF2B5EF4-FFF2-40B4-BE49-F238E27FC236}">
                    <a16:creationId xmlns:a16="http://schemas.microsoft.com/office/drawing/2014/main" id="{592B4F87-8FD7-004F-9CBD-2E07936D76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0" name="AutoShape 158">
                  <a:extLst>
                    <a:ext uri="{FF2B5EF4-FFF2-40B4-BE49-F238E27FC236}">
                      <a16:creationId xmlns:a16="http://schemas.microsoft.com/office/drawing/2014/main" id="{52452D42-BA3E-B548-9F26-4F10DEBFFC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6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41" name="AutoShape 159">
                  <a:extLst>
                    <a:ext uri="{FF2B5EF4-FFF2-40B4-BE49-F238E27FC236}">
                      <a16:creationId xmlns:a16="http://schemas.microsoft.com/office/drawing/2014/main" id="{2E496C07-9C8C-B34F-8201-DBF2AB09E8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4"/>
                  <a:ext cx="690" cy="10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SzPct val="85000"/>
                    <a:buFont typeface="ZapfDingbats" charset="2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</p:grpSp>
          <p:sp>
            <p:nvSpPr>
              <p:cNvPr id="29" name="Rectangle 160">
                <a:extLst>
                  <a:ext uri="{FF2B5EF4-FFF2-40B4-BE49-F238E27FC236}">
                    <a16:creationId xmlns:a16="http://schemas.microsoft.com/office/drawing/2014/main" id="{507783BC-460D-F943-9047-6C6F897FE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8" y="429"/>
                <a:ext cx="68" cy="2290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0" name="Freeform 161">
                <a:extLst>
                  <a:ext uri="{FF2B5EF4-FFF2-40B4-BE49-F238E27FC236}">
                    <a16:creationId xmlns:a16="http://schemas.microsoft.com/office/drawing/2014/main" id="{88257E4A-4830-E644-BAF7-847C2053B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1 w 296"/>
                  <a:gd name="T3" fmla="*/ 8 h 256"/>
                  <a:gd name="T4" fmla="*/ 11 w 296"/>
                  <a:gd name="T5" fmla="*/ 16 h 256"/>
                  <a:gd name="T6" fmla="*/ 0 w 296"/>
                  <a:gd name="T7" fmla="*/ 6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62">
                <a:extLst>
                  <a:ext uri="{FF2B5EF4-FFF2-40B4-BE49-F238E27FC236}">
                    <a16:creationId xmlns:a16="http://schemas.microsoft.com/office/drawing/2014/main" id="{24A3F621-17CD-4645-A51D-7042FE22E5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1 w 304"/>
                  <a:gd name="T3" fmla="*/ 11 h 288"/>
                  <a:gd name="T4" fmla="*/ 10 w 304"/>
                  <a:gd name="T5" fmla="*/ 19 h 288"/>
                  <a:gd name="T6" fmla="*/ 2 w 304"/>
                  <a:gd name="T7" fmla="*/ 8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Oval 163">
                <a:extLst>
                  <a:ext uri="{FF2B5EF4-FFF2-40B4-BE49-F238E27FC236}">
                    <a16:creationId xmlns:a16="http://schemas.microsoft.com/office/drawing/2014/main" id="{EA7A271B-C672-7748-BB6C-4320F9AE9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3" name="Freeform 164">
                <a:extLst>
                  <a:ext uri="{FF2B5EF4-FFF2-40B4-BE49-F238E27FC236}">
                    <a16:creationId xmlns:a16="http://schemas.microsoft.com/office/drawing/2014/main" id="{BF246A84-BFE7-3049-922B-DD8B6EA2E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8 h 240"/>
                  <a:gd name="T2" fmla="*/ 2 w 306"/>
                  <a:gd name="T3" fmla="*/ 16 h 240"/>
                  <a:gd name="T4" fmla="*/ 11 w 306"/>
                  <a:gd name="T5" fmla="*/ 8 h 240"/>
                  <a:gd name="T6" fmla="*/ 11 w 306"/>
                  <a:gd name="T7" fmla="*/ 0 h 240"/>
                  <a:gd name="T8" fmla="*/ 0 w 306"/>
                  <a:gd name="T9" fmla="*/ 8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AutoShape 165">
                <a:extLst>
                  <a:ext uri="{FF2B5EF4-FFF2-40B4-BE49-F238E27FC236}">
                    <a16:creationId xmlns:a16="http://schemas.microsoft.com/office/drawing/2014/main" id="{A85BFA7C-936F-3A41-9B80-F269D0D81E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6"/>
                <a:ext cx="1199" cy="149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5" name="AutoShape 166">
                <a:extLst>
                  <a:ext uri="{FF2B5EF4-FFF2-40B4-BE49-F238E27FC236}">
                    <a16:creationId xmlns:a16="http://schemas.microsoft.com/office/drawing/2014/main" id="{143F5A2C-3FCC-214E-B1DD-37354850C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8" y="2713"/>
                <a:ext cx="1069" cy="8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6" name="Oval 167">
                <a:extLst>
                  <a:ext uri="{FF2B5EF4-FFF2-40B4-BE49-F238E27FC236}">
                    <a16:creationId xmlns:a16="http://schemas.microsoft.com/office/drawing/2014/main" id="{9F154E92-095E-194F-B02E-9A00467A0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0" y="2384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7" name="Oval 168">
                <a:extLst>
                  <a:ext uri="{FF2B5EF4-FFF2-40B4-BE49-F238E27FC236}">
                    <a16:creationId xmlns:a16="http://schemas.microsoft.com/office/drawing/2014/main" id="{9D1FEADC-3D9C-A84B-8B87-2D971178EA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4"/>
                <a:ext cx="158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38" name="Oval 169">
                <a:extLst>
                  <a:ext uri="{FF2B5EF4-FFF2-40B4-BE49-F238E27FC236}">
                    <a16:creationId xmlns:a16="http://schemas.microsoft.com/office/drawing/2014/main" id="{4E9E3512-C0DF-9C4B-84D2-8F5465E6D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79"/>
                <a:ext cx="158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  <p:sp>
            <p:nvSpPr>
              <p:cNvPr id="39" name="Rectangle 170">
                <a:extLst>
                  <a:ext uri="{FF2B5EF4-FFF2-40B4-BE49-F238E27FC236}">
                    <a16:creationId xmlns:a16="http://schemas.microsoft.com/office/drawing/2014/main" id="{4D132F38-B955-6A4E-A501-5DB6D9BF9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7"/>
                <a:ext cx="85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85000"/>
                  <a:buFont typeface="ZapfDingbats" charset="2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endParaRPr>
              </a:p>
            </p:txBody>
          </p:sp>
        </p:grpSp>
        <p:sp>
          <p:nvSpPr>
            <p:cNvPr id="84" name="Text Box 8">
              <a:extLst>
                <a:ext uri="{FF2B5EF4-FFF2-40B4-BE49-F238E27FC236}">
                  <a16:creationId xmlns:a16="http://schemas.microsoft.com/office/drawing/2014/main" id="{5DE1E660-E2FD-8848-B0BB-84A037DCCC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70000" y="2687749"/>
              <a:ext cx="786882" cy="590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Web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cache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85" name="Text Box 21">
            <a:extLst>
              <a:ext uri="{FF2B5EF4-FFF2-40B4-BE49-F238E27FC236}">
                <a16:creationId xmlns:a16="http://schemas.microsoft.com/office/drawing/2014/main" id="{E15405A8-0743-624D-A374-AA89B476D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8913" y="5089863"/>
            <a:ext cx="6572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86" name="Group 53">
            <a:extLst>
              <a:ext uri="{FF2B5EF4-FFF2-40B4-BE49-F238E27FC236}">
                <a16:creationId xmlns:a16="http://schemas.microsoft.com/office/drawing/2014/main" id="{006A4F95-0B3D-AC43-A627-71A7FD2195DC}"/>
              </a:ext>
            </a:extLst>
          </p:cNvPr>
          <p:cNvGrpSpPr>
            <a:grpSpLocks/>
          </p:cNvGrpSpPr>
          <p:nvPr/>
        </p:nvGrpSpPr>
        <p:grpSpPr bwMode="auto">
          <a:xfrm>
            <a:off x="6915150" y="3845263"/>
            <a:ext cx="1490663" cy="760413"/>
            <a:chOff x="2942" y="2580"/>
            <a:chExt cx="939" cy="479"/>
          </a:xfrm>
        </p:grpSpPr>
        <p:sp>
          <p:nvSpPr>
            <p:cNvPr id="87" name="Line 19">
              <a:extLst>
                <a:ext uri="{FF2B5EF4-FFF2-40B4-BE49-F238E27FC236}">
                  <a16:creationId xmlns:a16="http://schemas.microsoft.com/office/drawing/2014/main" id="{C4FCDE12-2844-E249-88D6-1248CC2CE8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98" y="2580"/>
              <a:ext cx="883" cy="479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 Box 23">
              <a:extLst>
                <a:ext uri="{FF2B5EF4-FFF2-40B4-BE49-F238E27FC236}">
                  <a16:creationId xmlns:a16="http://schemas.microsoft.com/office/drawing/2014/main" id="{BDF0B946-2F1F-B54D-8334-894004430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907361">
              <a:off x="2942" y="264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3" name="Group 54">
            <a:extLst>
              <a:ext uri="{FF2B5EF4-FFF2-40B4-BE49-F238E27FC236}">
                <a16:creationId xmlns:a16="http://schemas.microsoft.com/office/drawing/2014/main" id="{0430DB37-F13E-FB4C-8461-73427AD15541}"/>
              </a:ext>
            </a:extLst>
          </p:cNvPr>
          <p:cNvGrpSpPr>
            <a:grpSpLocks/>
          </p:cNvGrpSpPr>
          <p:nvPr/>
        </p:nvGrpSpPr>
        <p:grpSpPr bwMode="auto">
          <a:xfrm>
            <a:off x="7054850" y="3932576"/>
            <a:ext cx="1487488" cy="785812"/>
            <a:chOff x="3030" y="2635"/>
            <a:chExt cx="937" cy="495"/>
          </a:xfrm>
        </p:grpSpPr>
        <p:sp>
          <p:nvSpPr>
            <p:cNvPr id="94" name="Line 20">
              <a:extLst>
                <a:ext uri="{FF2B5EF4-FFF2-40B4-BE49-F238E27FC236}">
                  <a16:creationId xmlns:a16="http://schemas.microsoft.com/office/drawing/2014/main" id="{68522646-1C6E-6141-85AF-6F21328BDB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30" y="2635"/>
              <a:ext cx="884" cy="495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 Box 25">
              <a:extLst>
                <a:ext uri="{FF2B5EF4-FFF2-40B4-BE49-F238E27FC236}">
                  <a16:creationId xmlns:a16="http://schemas.microsoft.com/office/drawing/2014/main" id="{497C49B3-B78E-EF40-9F30-9D168B831D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862217">
              <a:off x="3069" y="2846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96" name="Group 49">
            <a:extLst>
              <a:ext uri="{FF2B5EF4-FFF2-40B4-BE49-F238E27FC236}">
                <a16:creationId xmlns:a16="http://schemas.microsoft.com/office/drawing/2014/main" id="{8EC23EE2-3572-4749-B83B-56A3E22AF760}"/>
              </a:ext>
            </a:extLst>
          </p:cNvPr>
          <p:cNvGrpSpPr>
            <a:grpSpLocks/>
          </p:cNvGrpSpPr>
          <p:nvPr/>
        </p:nvGrpSpPr>
        <p:grpSpPr bwMode="auto">
          <a:xfrm>
            <a:off x="7010400" y="2873713"/>
            <a:ext cx="3251200" cy="730250"/>
            <a:chOff x="3002" y="1979"/>
            <a:chExt cx="2048" cy="460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B3BFA12B-AF52-444A-9C8D-FD235EBCD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2" y="1979"/>
              <a:ext cx="2048" cy="460"/>
            </a:xfrm>
            <a:custGeom>
              <a:avLst/>
              <a:gdLst>
                <a:gd name="T0" fmla="*/ 0 w 2048"/>
                <a:gd name="T1" fmla="*/ 2 h 460"/>
                <a:gd name="T2" fmla="*/ 1011 w 2048"/>
                <a:gd name="T3" fmla="*/ 460 h 460"/>
                <a:gd name="T4" fmla="*/ 2048 w 2048"/>
                <a:gd name="T5" fmla="*/ 0 h 460"/>
                <a:gd name="T6" fmla="*/ 0 60000 65536"/>
                <a:gd name="T7" fmla="*/ 0 60000 65536"/>
                <a:gd name="T8" fmla="*/ 0 60000 65536"/>
                <a:gd name="T9" fmla="*/ 0 w 2048"/>
                <a:gd name="T10" fmla="*/ 0 h 460"/>
                <a:gd name="T11" fmla="*/ 2048 w 2048"/>
                <a:gd name="T12" fmla="*/ 460 h 4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48" h="460">
                  <a:moveTo>
                    <a:pt x="0" y="2"/>
                  </a:moveTo>
                  <a:lnTo>
                    <a:pt x="1011" y="460"/>
                  </a:lnTo>
                  <a:lnTo>
                    <a:pt x="2048" y="0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 Box 22">
              <a:extLst>
                <a:ext uri="{FF2B5EF4-FFF2-40B4-BE49-F238E27FC236}">
                  <a16:creationId xmlns:a16="http://schemas.microsoft.com/office/drawing/2014/main" id="{5DC9736F-EB13-904A-A584-847C86859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22049">
              <a:off x="3129" y="200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9" name="Text Box 45">
              <a:extLst>
                <a:ext uri="{FF2B5EF4-FFF2-40B4-BE49-F238E27FC236}">
                  <a16:creationId xmlns:a16="http://schemas.microsoft.com/office/drawing/2014/main" id="{5F201396-3496-B54A-87C0-83E69A7B8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0032">
              <a:off x="4160" y="2015"/>
              <a:ext cx="8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request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01" name="Text Box 48">
            <a:extLst>
              <a:ext uri="{FF2B5EF4-FFF2-40B4-BE49-F238E27FC236}">
                <a16:creationId xmlns:a16="http://schemas.microsoft.com/office/drawing/2014/main" id="{53C0E2C7-E328-094F-86C2-7FF28BDF9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1826" y="3292132"/>
            <a:ext cx="708848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origin 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pic>
        <p:nvPicPr>
          <p:cNvPr id="103" name="Picture 56">
            <a:extLst>
              <a:ext uri="{FF2B5EF4-FFF2-40B4-BE49-F238E27FC236}">
                <a16:creationId xmlns:a16="http://schemas.microsoft.com/office/drawing/2014/main" id="{D1860A46-FB8D-2145-A291-FDFCD300B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588" y="23815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4" name="Group 60">
            <a:extLst>
              <a:ext uri="{FF2B5EF4-FFF2-40B4-BE49-F238E27FC236}">
                <a16:creationId xmlns:a16="http://schemas.microsoft.com/office/drawing/2014/main" id="{1E55489F-3411-D147-A30E-37C79E67D16D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421276"/>
            <a:ext cx="4110038" cy="1814512"/>
            <a:chOff x="2515" y="1687"/>
            <a:chExt cx="2589" cy="1143"/>
          </a:xfrm>
        </p:grpSpPr>
        <p:sp>
          <p:nvSpPr>
            <p:cNvPr id="105" name="Freeform 44">
              <a:extLst>
                <a:ext uri="{FF2B5EF4-FFF2-40B4-BE49-F238E27FC236}">
                  <a16:creationId xmlns:a16="http://schemas.microsoft.com/office/drawing/2014/main" id="{AD023CD7-2DF4-0047-A0A8-EE7C8FDF2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026"/>
              <a:ext cx="2119" cy="476"/>
            </a:xfrm>
            <a:custGeom>
              <a:avLst/>
              <a:gdLst>
                <a:gd name="T0" fmla="*/ 2119 w 2119"/>
                <a:gd name="T1" fmla="*/ 0 h 476"/>
                <a:gd name="T2" fmla="*/ 1020 w 2119"/>
                <a:gd name="T3" fmla="*/ 476 h 476"/>
                <a:gd name="T4" fmla="*/ 0 w 2119"/>
                <a:gd name="T5" fmla="*/ 8 h 476"/>
                <a:gd name="T6" fmla="*/ 0 60000 65536"/>
                <a:gd name="T7" fmla="*/ 0 60000 65536"/>
                <a:gd name="T8" fmla="*/ 0 60000 65536"/>
                <a:gd name="T9" fmla="*/ 0 w 2119"/>
                <a:gd name="T10" fmla="*/ 0 h 476"/>
                <a:gd name="T11" fmla="*/ 2119 w 2119"/>
                <a:gd name="T12" fmla="*/ 476 h 4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19" h="476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w="2857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Text Box 24">
              <a:extLst>
                <a:ext uri="{FF2B5EF4-FFF2-40B4-BE49-F238E27FC236}">
                  <a16:creationId xmlns:a16="http://schemas.microsoft.com/office/drawing/2014/main" id="{3A73F75B-5403-E34F-8197-7456A76E7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411598">
              <a:off x="2963" y="2243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Text Box 46">
              <a:extLst>
                <a:ext uri="{FF2B5EF4-FFF2-40B4-BE49-F238E27FC236}">
                  <a16:creationId xmlns:a16="http://schemas.microsoft.com/office/drawing/2014/main" id="{84D34D31-F002-7644-A66C-387CC45D7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184211">
              <a:off x="4193" y="2231"/>
              <a:ext cx="8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HTTP response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pic>
          <p:nvPicPr>
            <p:cNvPr id="108" name="Picture 57">
              <a:extLst>
                <a:ext uri="{FF2B5EF4-FFF2-40B4-BE49-F238E27FC236}">
                  <a16:creationId xmlns:a16="http://schemas.microsoft.com/office/drawing/2014/main" id="{AAE983CF-984C-9D4D-815F-5073893D2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59">
              <a:extLst>
                <a:ext uri="{FF2B5EF4-FFF2-40B4-BE49-F238E27FC236}">
                  <a16:creationId xmlns:a16="http://schemas.microsoft.com/office/drawing/2014/main" id="{24961BA7-6903-124E-955A-AEDC5B6FB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0" name="Picture 61">
            <a:extLst>
              <a:ext uri="{FF2B5EF4-FFF2-40B4-BE49-F238E27FC236}">
                <a16:creationId xmlns:a16="http://schemas.microsoft.com/office/drawing/2014/main" id="{DB808EFC-F790-0C46-B5F2-BCC2B49C4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13" y="4362788"/>
            <a:ext cx="527050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" name="Slide Number Placeholder 2">
            <a:extLst>
              <a:ext uri="{FF2B5EF4-FFF2-40B4-BE49-F238E27FC236}">
                <a16:creationId xmlns:a16="http://schemas.microsoft.com/office/drawing/2014/main" id="{AAEEF6BD-F1CB-4A4C-82D3-5C6EE9E6D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79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379879"/>
            <a:ext cx="10515600" cy="894622"/>
          </a:xfrm>
        </p:spPr>
        <p:txBody>
          <a:bodyPr>
            <a:normAutofit/>
          </a:bodyPr>
          <a:lstStyle/>
          <a:p>
            <a:r>
              <a:rPr lang="en-US" sz="4400" dirty="0">
                <a:ea typeface="ＭＳ Ｐゴシック" panose="020B0600070205080204" pitchFamily="34" charset="-128"/>
              </a:rPr>
              <a:t>Web caches (aka proxy servers)</a:t>
            </a:r>
            <a:endParaRPr lang="en-US" sz="4400" dirty="0"/>
          </a:p>
        </p:txBody>
      </p:sp>
      <p:sp>
        <p:nvSpPr>
          <p:cNvPr id="144" name="Rectangle 3">
            <a:extLst>
              <a:ext uri="{FF2B5EF4-FFF2-40B4-BE49-F238E27FC236}">
                <a16:creationId xmlns:a16="http://schemas.microsoft.com/office/drawing/2014/main" id="{7B8521C1-7DCD-9344-8BCE-E617E0E93A48}"/>
              </a:ext>
            </a:extLst>
          </p:cNvPr>
          <p:cNvSpPr txBox="1">
            <a:spLocks noChangeArrowheads="1"/>
          </p:cNvSpPr>
          <p:nvPr/>
        </p:nvSpPr>
        <p:spPr>
          <a:xfrm>
            <a:off x="600308" y="1534695"/>
            <a:ext cx="4752277" cy="2134937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7988" marR="0" lvl="0" indent="-277813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cache acts as both client and server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server for original requesting client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client to origin server</a:t>
            </a:r>
          </a:p>
        </p:txBody>
      </p:sp>
      <p:sp>
        <p:nvSpPr>
          <p:cNvPr id="145" name="Rectangle 4">
            <a:extLst>
              <a:ext uri="{FF2B5EF4-FFF2-40B4-BE49-F238E27FC236}">
                <a16:creationId xmlns:a16="http://schemas.microsoft.com/office/drawing/2014/main" id="{F6AE5A0B-A69D-B948-BD0F-B69E446252C4}"/>
              </a:ext>
            </a:extLst>
          </p:cNvPr>
          <p:cNvSpPr txBox="1">
            <a:spLocks noChangeArrowheads="1"/>
          </p:cNvSpPr>
          <p:nvPr/>
        </p:nvSpPr>
        <p:spPr>
          <a:xfrm>
            <a:off x="5544015" y="1534695"/>
            <a:ext cx="6047678" cy="4648200"/>
          </a:xfrm>
          <a:prstGeom prst="rect">
            <a:avLst/>
          </a:prstGeom>
        </p:spPr>
        <p:txBody>
          <a:bodyPr/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Why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Web caching?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response time for client request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cache is closer to client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reduce traffic on an institution</a:t>
            </a:r>
            <a:r>
              <a:rPr kumimoji="0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’s access link</a:t>
            </a:r>
          </a:p>
          <a:p>
            <a:pPr marL="407988" marR="0" lvl="0" indent="-28733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Internet is dense with caches </a:t>
            </a:r>
          </a:p>
          <a:p>
            <a:pPr marL="750888" marR="0" lvl="1" indent="-287338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enables “</a:t>
            </a:r>
            <a:r>
              <a:rPr kumimoji="0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rPr>
              <a:t>poor” content providers to more effectively deliver content</a:t>
            </a:r>
            <a:endParaRPr kumimoji="0" lang="en-US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078A0BA-EA92-E84B-9D25-74AB5B584F39}"/>
              </a:ext>
            </a:extLst>
          </p:cNvPr>
          <p:cNvGrpSpPr/>
          <p:nvPr/>
        </p:nvGrpSpPr>
        <p:grpSpPr>
          <a:xfrm>
            <a:off x="632391" y="3810000"/>
            <a:ext cx="4798594" cy="2217821"/>
            <a:chOff x="632391" y="3810000"/>
            <a:chExt cx="4798594" cy="22178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367C1AB-A47E-5446-99C0-0905B5F05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5462" y="5015497"/>
              <a:ext cx="4324685" cy="4521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CCF5707-C36A-2B44-B3DE-6F31EEC7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130" y="5587331"/>
              <a:ext cx="4364855" cy="440490"/>
            </a:xfrm>
            <a:prstGeom prst="rect">
              <a:avLst/>
            </a:prstGeom>
          </p:spPr>
        </p:pic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9E701FCD-5285-BE4B-BD4D-92A5F9D53E04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32391" y="3810000"/>
              <a:ext cx="4757756" cy="1327484"/>
            </a:xfrm>
            <a:prstGeom prst="rect">
              <a:avLst/>
            </a:prstGeom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07988" marR="0" lvl="0" indent="-277813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Char char="§"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server tells cache about object’s allowable caching in response header: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93899FF-7A74-EF40-AE83-53C00627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r>
              <a:rPr lang="en-US" dirty="0"/>
              <a:t>Application Layer: 2-</a:t>
            </a:r>
            <a:fld id="{C4204591-24BD-A542-B9D5-F8D8A88D2FE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4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71" name="Group 618">
            <a:extLst>
              <a:ext uri="{FF2B5EF4-FFF2-40B4-BE49-F238E27FC236}">
                <a16:creationId xmlns:a16="http://schemas.microsoft.com/office/drawing/2014/main" id="{580255E5-A809-CB45-994D-F69BD8D6F8D7}"/>
              </a:ext>
            </a:extLst>
          </p:cNvPr>
          <p:cNvGrpSpPr>
            <a:grpSpLocks/>
          </p:cNvGrpSpPr>
          <p:nvPr/>
        </p:nvGrpSpPr>
        <p:grpSpPr bwMode="auto">
          <a:xfrm>
            <a:off x="8005845" y="1168489"/>
            <a:ext cx="1065213" cy="965200"/>
            <a:chOff x="4047" y="420"/>
            <a:chExt cx="671" cy="608"/>
          </a:xfrm>
        </p:grpSpPr>
        <p:sp>
          <p:nvSpPr>
            <p:cNvPr id="572" name="Rectangle 227">
              <a:extLst>
                <a:ext uri="{FF2B5EF4-FFF2-40B4-BE49-F238E27FC236}">
                  <a16:creationId xmlns:a16="http://schemas.microsoft.com/office/drawing/2014/main" id="{B2F29371-16FD-D244-80BF-A52E1D7F8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5" name="Rectangle 228">
              <a:extLst>
                <a:ext uri="{FF2B5EF4-FFF2-40B4-BE49-F238E27FC236}">
                  <a16:creationId xmlns:a16="http://schemas.microsoft.com/office/drawing/2014/main" id="{E66B124A-4E8B-D846-A7C2-C34B559B7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576" name="Rectangle 229">
              <a:extLst>
                <a:ext uri="{FF2B5EF4-FFF2-40B4-BE49-F238E27FC236}">
                  <a16:creationId xmlns:a16="http://schemas.microsoft.com/office/drawing/2014/main" id="{80574F4D-DD94-2C4B-B4A1-D4DE0E2DC1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09" name="Text Box 230">
              <a:extLst>
                <a:ext uri="{FF2B5EF4-FFF2-40B4-BE49-F238E27FC236}">
                  <a16:creationId xmlns:a16="http://schemas.microsoft.com/office/drawing/2014/main" id="{2EABDC18-53BF-7B40-AB0D-A755F80C07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421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10" name="Line 231">
              <a:extLst>
                <a:ext uri="{FF2B5EF4-FFF2-40B4-BE49-F238E27FC236}">
                  <a16:creationId xmlns:a16="http://schemas.microsoft.com/office/drawing/2014/main" id="{E5CDD0A1-21E2-6748-A493-24F315669C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Line 232">
              <a:extLst>
                <a:ext uri="{FF2B5EF4-FFF2-40B4-BE49-F238E27FC236}">
                  <a16:creationId xmlns:a16="http://schemas.microsoft.com/office/drawing/2014/main" id="{CDA63567-EA65-5A46-877E-710FE9AD1D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Line 233">
              <a:extLst>
                <a:ext uri="{FF2B5EF4-FFF2-40B4-BE49-F238E27FC236}">
                  <a16:creationId xmlns:a16="http://schemas.microsoft.com/office/drawing/2014/main" id="{7FE7B44D-4874-7642-8A70-AE45F5B80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Freeform 917">
              <a:extLst>
                <a:ext uri="{FF2B5EF4-FFF2-40B4-BE49-F238E27FC236}">
                  <a16:creationId xmlns:a16="http://schemas.microsoft.com/office/drawing/2014/main" id="{9FBAE6C1-0ABD-B849-B7B3-8C34910CE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1" name="Group 619">
            <a:extLst>
              <a:ext uri="{FF2B5EF4-FFF2-40B4-BE49-F238E27FC236}">
                <a16:creationId xmlns:a16="http://schemas.microsoft.com/office/drawing/2014/main" id="{14A407A0-EBD9-3449-9859-9B138D20D5AC}"/>
              </a:ext>
            </a:extLst>
          </p:cNvPr>
          <p:cNvGrpSpPr>
            <a:grpSpLocks/>
          </p:cNvGrpSpPr>
          <p:nvPr/>
        </p:nvGrpSpPr>
        <p:grpSpPr bwMode="auto">
          <a:xfrm>
            <a:off x="10104523" y="4743539"/>
            <a:ext cx="1050926" cy="974725"/>
            <a:chOff x="4047" y="414"/>
            <a:chExt cx="662" cy="614"/>
          </a:xfrm>
        </p:grpSpPr>
        <p:sp>
          <p:nvSpPr>
            <p:cNvPr id="632" name="Rectangle 227">
              <a:extLst>
                <a:ext uri="{FF2B5EF4-FFF2-40B4-BE49-F238E27FC236}">
                  <a16:creationId xmlns:a16="http://schemas.microsoft.com/office/drawing/2014/main" id="{875D12D0-0645-B449-8F48-0AC45EE18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3" name="Rectangle 228">
              <a:extLst>
                <a:ext uri="{FF2B5EF4-FFF2-40B4-BE49-F238E27FC236}">
                  <a16:creationId xmlns:a16="http://schemas.microsoft.com/office/drawing/2014/main" id="{F233A0F6-C3A3-1D47-A777-BFAC1494E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4" name="Rectangle 229">
              <a:extLst>
                <a:ext uri="{FF2B5EF4-FFF2-40B4-BE49-F238E27FC236}">
                  <a16:creationId xmlns:a16="http://schemas.microsoft.com/office/drawing/2014/main" id="{3B52AB0C-7235-834F-A249-28BBCC6D2B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6" name="Text Box 230">
              <a:extLst>
                <a:ext uri="{FF2B5EF4-FFF2-40B4-BE49-F238E27FC236}">
                  <a16:creationId xmlns:a16="http://schemas.microsoft.com/office/drawing/2014/main" id="{9B5B5523-DD29-8F46-BF07-8ECCDD6C78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6" y="414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37" name="Line 231">
              <a:extLst>
                <a:ext uri="{FF2B5EF4-FFF2-40B4-BE49-F238E27FC236}">
                  <a16:creationId xmlns:a16="http://schemas.microsoft.com/office/drawing/2014/main" id="{00E57763-CBA1-1542-B749-A48E642E0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9" name="Line 232">
              <a:extLst>
                <a:ext uri="{FF2B5EF4-FFF2-40B4-BE49-F238E27FC236}">
                  <a16:creationId xmlns:a16="http://schemas.microsoft.com/office/drawing/2014/main" id="{E4657539-B4FE-304C-816A-A074251ABA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0" name="Line 233">
              <a:extLst>
                <a:ext uri="{FF2B5EF4-FFF2-40B4-BE49-F238E27FC236}">
                  <a16:creationId xmlns:a16="http://schemas.microsoft.com/office/drawing/2014/main" id="{DE0F6076-B3CE-C540-BD00-B77A1E45F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1" name="Freeform 917">
              <a:extLst>
                <a:ext uri="{FF2B5EF4-FFF2-40B4-BE49-F238E27FC236}">
                  <a16:creationId xmlns:a16="http://schemas.microsoft.com/office/drawing/2014/main" id="{0111663E-DD9D-6043-8338-8C5285F74D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2" name="Group 628">
            <a:extLst>
              <a:ext uri="{FF2B5EF4-FFF2-40B4-BE49-F238E27FC236}">
                <a16:creationId xmlns:a16="http://schemas.microsoft.com/office/drawing/2014/main" id="{F65FBC4E-EE37-D144-AFDB-E6C408428C1F}"/>
              </a:ext>
            </a:extLst>
          </p:cNvPr>
          <p:cNvGrpSpPr>
            <a:grpSpLocks/>
          </p:cNvGrpSpPr>
          <p:nvPr/>
        </p:nvGrpSpPr>
        <p:grpSpPr bwMode="auto">
          <a:xfrm>
            <a:off x="7962986" y="4374557"/>
            <a:ext cx="1060451" cy="965200"/>
            <a:chOff x="4047" y="420"/>
            <a:chExt cx="668" cy="608"/>
          </a:xfrm>
        </p:grpSpPr>
        <p:sp>
          <p:nvSpPr>
            <p:cNvPr id="643" name="Rectangle 227">
              <a:extLst>
                <a:ext uri="{FF2B5EF4-FFF2-40B4-BE49-F238E27FC236}">
                  <a16:creationId xmlns:a16="http://schemas.microsoft.com/office/drawing/2014/main" id="{E92C3AA2-F23F-C148-8F92-1D04CB500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6" y="420"/>
              <a:ext cx="426" cy="489"/>
            </a:xfrm>
            <a:prstGeom prst="rect">
              <a:avLst/>
            </a:prstGeom>
            <a:solidFill>
              <a:srgbClr val="0000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4" name="Rectangle 228">
              <a:extLst>
                <a:ext uri="{FF2B5EF4-FFF2-40B4-BE49-F238E27FC236}">
                  <a16:creationId xmlns:a16="http://schemas.microsoft.com/office/drawing/2014/main" id="{6330CAEB-E474-6241-9D9F-EEB5C5091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5" y="435"/>
              <a:ext cx="435" cy="50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5" name="Rectangle 229">
              <a:extLst>
                <a:ext uri="{FF2B5EF4-FFF2-40B4-BE49-F238E27FC236}">
                  <a16:creationId xmlns:a16="http://schemas.microsoft.com/office/drawing/2014/main" id="{AFA24D83-EF79-8246-AE25-393D0CCB2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1" y="438"/>
              <a:ext cx="426" cy="126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6" name="Text Box 230">
              <a:extLst>
                <a:ext uri="{FF2B5EF4-FFF2-40B4-BE49-F238E27FC236}">
                  <a16:creationId xmlns:a16="http://schemas.microsoft.com/office/drawing/2014/main" id="{3EEA565E-691A-5943-B9C1-2FBC1E5B7F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423"/>
              <a:ext cx="51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pitchFamily="82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application</a:t>
              </a:r>
              <a:endParaRPr kumimoji="0" lang="en-US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transport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network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data link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ＭＳ Ｐゴシック" panose="020B0600070205080204" pitchFamily="34" charset="-128"/>
                  <a:cs typeface="+mn-cs"/>
                </a:rPr>
                <a:t>physical</a:t>
              </a: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647" name="Line 231">
              <a:extLst>
                <a:ext uri="{FF2B5EF4-FFF2-40B4-BE49-F238E27FC236}">
                  <a16:creationId xmlns:a16="http://schemas.microsoft.com/office/drawing/2014/main" id="{8E2DC1D5-A1BA-E349-B4E3-5CB27DD1FF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5" y="651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8" name="Line 232">
              <a:extLst>
                <a:ext uri="{FF2B5EF4-FFF2-40B4-BE49-F238E27FC236}">
                  <a16:creationId xmlns:a16="http://schemas.microsoft.com/office/drawing/2014/main" id="{0D97E1EE-0440-9746-9909-8846196F3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738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9" name="Line 233">
              <a:extLst>
                <a:ext uri="{FF2B5EF4-FFF2-40B4-BE49-F238E27FC236}">
                  <a16:creationId xmlns:a16="http://schemas.microsoft.com/office/drawing/2014/main" id="{9453EBF5-7BBF-8943-8161-7DEB7997BF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1" y="825"/>
              <a:ext cx="435" cy="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0" name="Freeform 917">
              <a:extLst>
                <a:ext uri="{FF2B5EF4-FFF2-40B4-BE49-F238E27FC236}">
                  <a16:creationId xmlns:a16="http://schemas.microsoft.com/office/drawing/2014/main" id="{B9EE01B3-0624-134E-8FD0-E4ADEDFD2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7" y="434"/>
              <a:ext cx="192" cy="594"/>
            </a:xfrm>
            <a:custGeom>
              <a:avLst/>
              <a:gdLst>
                <a:gd name="T0" fmla="*/ 0 w 192"/>
                <a:gd name="T1" fmla="*/ 594 h 594"/>
                <a:gd name="T2" fmla="*/ 192 w 192"/>
                <a:gd name="T3" fmla="*/ 0 h 594"/>
                <a:gd name="T4" fmla="*/ 192 w 192"/>
                <a:gd name="T5" fmla="*/ 515 h 594"/>
                <a:gd name="T6" fmla="*/ 0 w 192"/>
                <a:gd name="T7" fmla="*/ 594 h 59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2"/>
                <a:gd name="T13" fmla="*/ 0 h 594"/>
                <a:gd name="T14" fmla="*/ 192 w 192"/>
                <a:gd name="T15" fmla="*/ 594 h 59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2" h="594">
                  <a:moveTo>
                    <a:pt x="0" y="594"/>
                  </a:moveTo>
                  <a:lnTo>
                    <a:pt x="192" y="0"/>
                  </a:lnTo>
                  <a:lnTo>
                    <a:pt x="192" y="515"/>
                  </a:lnTo>
                  <a:lnTo>
                    <a:pt x="0" y="594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CC000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8998030" y="4451439"/>
            <a:ext cx="1290637" cy="54133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9093280" y="1325651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Creating a network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pp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334086"/>
            <a:ext cx="5309184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write programs that: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run on (different) end systems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communicate over network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e.g., web server software communicates with browser software</a:t>
            </a:r>
          </a:p>
          <a:p>
            <a:pPr marL="14287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8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 need to write software for network-core devices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network-core devices do not run user applications </a:t>
            </a:r>
          </a:p>
          <a:p>
            <a:pPr marL="346075" marR="0" lvl="0" indent="-2317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applications on end systems  allows for rapid app development, propagation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659" name="Slide Number Placeholder 2">
            <a:extLst>
              <a:ext uri="{FF2B5EF4-FFF2-40B4-BE49-F238E27FC236}">
                <a16:creationId xmlns:a16="http://schemas.microsoft.com/office/drawing/2014/main" id="{76314F6E-363C-1941-BD9B-3234A7206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90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51" grpId="0" animBg="1"/>
      <p:bldP spid="6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418">
            <a:extLst>
              <a:ext uri="{FF2B5EF4-FFF2-40B4-BE49-F238E27FC236}">
                <a16:creationId xmlns:a16="http://schemas.microsoft.com/office/drawing/2014/main" id="{BE0D451A-5CE4-4C4B-B3DF-A408288EDA0C}"/>
              </a:ext>
            </a:extLst>
          </p:cNvPr>
          <p:cNvGrpSpPr>
            <a:grpSpLocks/>
          </p:cNvGrpSpPr>
          <p:nvPr/>
        </p:nvGrpSpPr>
        <p:grpSpPr bwMode="auto">
          <a:xfrm>
            <a:off x="7205350" y="3289251"/>
            <a:ext cx="1458912" cy="933450"/>
            <a:chOff x="2889" y="1631"/>
            <a:chExt cx="980" cy="743"/>
          </a:xfrm>
        </p:grpSpPr>
        <p:sp>
          <p:nvSpPr>
            <p:cNvPr id="369" name="Rectangle 419">
              <a:extLst>
                <a:ext uri="{FF2B5EF4-FFF2-40B4-BE49-F238E27FC236}">
                  <a16:creationId xmlns:a16="http://schemas.microsoft.com/office/drawing/2014/main" id="{F39DA03D-3BDA-2344-B3D3-3A95FB5EED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370" name="AutoShape 420">
              <a:extLst>
                <a:ext uri="{FF2B5EF4-FFF2-40B4-BE49-F238E27FC236}">
                  <a16:creationId xmlns:a16="http://schemas.microsoft.com/office/drawing/2014/main" id="{579866B0-F884-A84A-B74A-EFEA50EBF8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CC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93351559-0D4C-F04C-928E-5CDA57B5EB47}"/>
              </a:ext>
            </a:extLst>
          </p:cNvPr>
          <p:cNvGrpSpPr/>
          <p:nvPr/>
        </p:nvGrpSpPr>
        <p:grpSpPr>
          <a:xfrm>
            <a:off x="7493518" y="3325424"/>
            <a:ext cx="857739" cy="583764"/>
            <a:chOff x="7487144" y="3296104"/>
            <a:chExt cx="857739" cy="583764"/>
          </a:xfrm>
        </p:grpSpPr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084B6293-559E-5D43-AF2B-4CB5E09EC6C5}"/>
                </a:ext>
              </a:extLst>
            </p:cNvPr>
            <p:cNvGrpSpPr/>
            <p:nvPr/>
          </p:nvGrpSpPr>
          <p:grpSpPr>
            <a:xfrm>
              <a:off x="7487144" y="3389820"/>
              <a:ext cx="350807" cy="305517"/>
              <a:chOff x="7487144" y="3389820"/>
              <a:chExt cx="350807" cy="305517"/>
            </a:xfrm>
          </p:grpSpPr>
          <p:pic>
            <p:nvPicPr>
              <p:cNvPr id="91" name="Picture 1115" descr="antenna_stylized">
                <a:extLst>
                  <a:ext uri="{FF2B5EF4-FFF2-40B4-BE49-F238E27FC236}">
                    <a16:creationId xmlns:a16="http://schemas.microsoft.com/office/drawing/2014/main" id="{1821BC3E-6137-D844-92B9-4BA4CFF41F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" name="Picture 1116" descr="laptop_keyboard">
                <a:extLst>
                  <a:ext uri="{FF2B5EF4-FFF2-40B4-BE49-F238E27FC236}">
                    <a16:creationId xmlns:a16="http://schemas.microsoft.com/office/drawing/2014/main" id="{7F05CE3B-E67B-1B40-9D5B-2914F0B9BF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3" name="Freeform 1117">
                <a:extLst>
                  <a:ext uri="{FF2B5EF4-FFF2-40B4-BE49-F238E27FC236}">
                    <a16:creationId xmlns:a16="http://schemas.microsoft.com/office/drawing/2014/main" id="{B52A07C5-D801-5B41-BD20-C20958925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9014" y="3459979"/>
                <a:ext cx="230764" cy="155883"/>
              </a:xfrm>
              <a:custGeom>
                <a:avLst/>
                <a:gdLst>
                  <a:gd name="T0" fmla="*/ 143665061 w 2982"/>
                  <a:gd name="T1" fmla="*/ 0 h 2442"/>
                  <a:gd name="T2" fmla="*/ 0 w 2982"/>
                  <a:gd name="T3" fmla="*/ 66329557 h 2442"/>
                  <a:gd name="T4" fmla="*/ 573719931 w 2982"/>
                  <a:gd name="T5" fmla="*/ 82975142 h 2442"/>
                  <a:gd name="T6" fmla="*/ 717384993 w 2982"/>
                  <a:gd name="T7" fmla="*/ 16645585 h 2442"/>
                  <a:gd name="T8" fmla="*/ 14366506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94" name="Picture 1118" descr="screen">
                <a:extLst>
                  <a:ext uri="{FF2B5EF4-FFF2-40B4-BE49-F238E27FC236}">
                    <a16:creationId xmlns:a16="http://schemas.microsoft.com/office/drawing/2014/main" id="{2EA30B4E-5447-0340-8DAD-349A843F2A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" name="Freeform 1119">
                <a:extLst>
                  <a:ext uri="{FF2B5EF4-FFF2-40B4-BE49-F238E27FC236}">
                    <a16:creationId xmlns:a16="http://schemas.microsoft.com/office/drawing/2014/main" id="{1137F6C6-A7C9-9A4D-BCE3-048DB90EF7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1029" y="3455381"/>
                <a:ext cx="195517" cy="29007"/>
              </a:xfrm>
              <a:custGeom>
                <a:avLst/>
                <a:gdLst>
                  <a:gd name="T0" fmla="*/ 35620212 w 2528"/>
                  <a:gd name="T1" fmla="*/ 0 h 455"/>
                  <a:gd name="T2" fmla="*/ 608343257 w 2528"/>
                  <a:gd name="T3" fmla="*/ 16582250 h 455"/>
                  <a:gd name="T4" fmla="*/ 572256449 w 2528"/>
                  <a:gd name="T5" fmla="*/ 16582250 h 455"/>
                  <a:gd name="T6" fmla="*/ 0 w 2528"/>
                  <a:gd name="T7" fmla="*/ 16582250 h 455"/>
                  <a:gd name="T8" fmla="*/ 35620212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Freeform 1120">
                <a:extLst>
                  <a:ext uri="{FF2B5EF4-FFF2-40B4-BE49-F238E27FC236}">
                    <a16:creationId xmlns:a16="http://schemas.microsoft.com/office/drawing/2014/main" id="{7A0060E2-767D-1545-8656-29ED1A47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971" y="3455145"/>
                <a:ext cx="54275" cy="120745"/>
              </a:xfrm>
              <a:custGeom>
                <a:avLst/>
                <a:gdLst>
                  <a:gd name="T0" fmla="*/ 142804406 w 702"/>
                  <a:gd name="T1" fmla="*/ 0 h 1893"/>
                  <a:gd name="T2" fmla="*/ 0 w 702"/>
                  <a:gd name="T3" fmla="*/ 66174575 h 1893"/>
                  <a:gd name="T4" fmla="*/ 35584530 w 702"/>
                  <a:gd name="T5" fmla="*/ 66174575 h 1893"/>
                  <a:gd name="T6" fmla="*/ 178855222 w 702"/>
                  <a:gd name="T7" fmla="*/ 16607700 h 1893"/>
                  <a:gd name="T8" fmla="*/ 142804406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Freeform 1121">
                <a:extLst>
                  <a:ext uri="{FF2B5EF4-FFF2-40B4-BE49-F238E27FC236}">
                    <a16:creationId xmlns:a16="http://schemas.microsoft.com/office/drawing/2014/main" id="{15790F5A-ABAC-8D49-A4F9-E2F576550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6652" y="3476723"/>
                <a:ext cx="58489" cy="139375"/>
              </a:xfrm>
              <a:custGeom>
                <a:avLst/>
                <a:gdLst>
                  <a:gd name="T0" fmla="*/ 179213623 w 756"/>
                  <a:gd name="T1" fmla="*/ 0 h 2184"/>
                  <a:gd name="T2" fmla="*/ 35656008 w 756"/>
                  <a:gd name="T3" fmla="*/ 82904513 h 2184"/>
                  <a:gd name="T4" fmla="*/ 0 w 756"/>
                  <a:gd name="T5" fmla="*/ 82904513 h 2184"/>
                  <a:gd name="T6" fmla="*/ 143090785 w 756"/>
                  <a:gd name="T7" fmla="*/ 16632211 h 2184"/>
                  <a:gd name="T8" fmla="*/ 179213623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Freeform 1122">
                <a:extLst>
                  <a:ext uri="{FF2B5EF4-FFF2-40B4-BE49-F238E27FC236}">
                    <a16:creationId xmlns:a16="http://schemas.microsoft.com/office/drawing/2014/main" id="{8898B7ED-5BCF-8C4E-B1AA-B82AD50FD1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332" y="3569758"/>
                <a:ext cx="214545" cy="47048"/>
              </a:xfrm>
              <a:custGeom>
                <a:avLst/>
                <a:gdLst>
                  <a:gd name="T0" fmla="*/ 35658648 w 2773"/>
                  <a:gd name="T1" fmla="*/ 0 h 738"/>
                  <a:gd name="T2" fmla="*/ 0 w 2773"/>
                  <a:gd name="T3" fmla="*/ 16581742 h 738"/>
                  <a:gd name="T4" fmla="*/ 573357470 w 2773"/>
                  <a:gd name="T5" fmla="*/ 33163485 h 738"/>
                  <a:gd name="T6" fmla="*/ 573357470 w 2773"/>
                  <a:gd name="T7" fmla="*/ 16581742 h 738"/>
                  <a:gd name="T8" fmla="*/ 35658648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Freeform 1123">
                <a:extLst>
                  <a:ext uri="{FF2B5EF4-FFF2-40B4-BE49-F238E27FC236}">
                    <a16:creationId xmlns:a16="http://schemas.microsoft.com/office/drawing/2014/main" id="{5A7F91EF-AD6B-D64E-B73E-C762D73A7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83165" y="3477902"/>
                <a:ext cx="54786" cy="139965"/>
              </a:xfrm>
              <a:custGeom>
                <a:avLst/>
                <a:gdLst>
                  <a:gd name="T0" fmla="*/ 656550006 w 637"/>
                  <a:gd name="T1" fmla="*/ 0 h 1659"/>
                  <a:gd name="T2" fmla="*/ 656550006 w 637"/>
                  <a:gd name="T3" fmla="*/ 0 h 1659"/>
                  <a:gd name="T4" fmla="*/ 54716163 w 637"/>
                  <a:gd name="T5" fmla="*/ 2147483646 h 1659"/>
                  <a:gd name="T6" fmla="*/ 0 w 637"/>
                  <a:gd name="T7" fmla="*/ 2147483646 h 1659"/>
                  <a:gd name="T8" fmla="*/ 656550006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Freeform 1124">
                <a:extLst>
                  <a:ext uri="{FF2B5EF4-FFF2-40B4-BE49-F238E27FC236}">
                    <a16:creationId xmlns:a16="http://schemas.microsoft.com/office/drawing/2014/main" id="{BBB1B153-2E6F-7246-9B11-B68D01DF6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96588" y="3576007"/>
                <a:ext cx="190792" cy="46458"/>
              </a:xfrm>
              <a:custGeom>
                <a:avLst/>
                <a:gdLst>
                  <a:gd name="T0" fmla="*/ 0 w 2216"/>
                  <a:gd name="T1" fmla="*/ 0 h 550"/>
                  <a:gd name="T2" fmla="*/ 54884212 w 2216"/>
                  <a:gd name="T3" fmla="*/ 101852492 h 550"/>
                  <a:gd name="T4" fmla="*/ 2147483646 w 2216"/>
                  <a:gd name="T5" fmla="*/ 1017940055 h 550"/>
                  <a:gd name="T6" fmla="*/ 2147483646 w 2216"/>
                  <a:gd name="T7" fmla="*/ 865464562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1" name="Group 1125">
                <a:extLst>
                  <a:ext uri="{FF2B5EF4-FFF2-40B4-BE49-F238E27FC236}">
                    <a16:creationId xmlns:a16="http://schemas.microsoft.com/office/drawing/2014/main" id="{57060979-075D-9D4D-B12E-DA0CCD4C6B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140" name="Freeform 1126">
                  <a:extLst>
                    <a:ext uri="{FF2B5EF4-FFF2-40B4-BE49-F238E27FC236}">
                      <a16:creationId xmlns:a16="http://schemas.microsoft.com/office/drawing/2014/main" id="{8DFFF656-1361-C546-8336-177F79E46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1127">
                  <a:extLst>
                    <a:ext uri="{FF2B5EF4-FFF2-40B4-BE49-F238E27FC236}">
                      <a16:creationId xmlns:a16="http://schemas.microsoft.com/office/drawing/2014/main" id="{60C6C6B3-72DE-664B-B4DE-3C04B0C5B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1128">
                  <a:extLst>
                    <a:ext uri="{FF2B5EF4-FFF2-40B4-BE49-F238E27FC236}">
                      <a16:creationId xmlns:a16="http://schemas.microsoft.com/office/drawing/2014/main" id="{0D48292A-917D-D046-A974-043CEE5A41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1129">
                  <a:extLst>
                    <a:ext uri="{FF2B5EF4-FFF2-40B4-BE49-F238E27FC236}">
                      <a16:creationId xmlns:a16="http://schemas.microsoft.com/office/drawing/2014/main" id="{DB6BAAEB-BADD-0A4F-8A9D-D72AFCA99A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1130">
                  <a:extLst>
                    <a:ext uri="{FF2B5EF4-FFF2-40B4-BE49-F238E27FC236}">
                      <a16:creationId xmlns:a16="http://schemas.microsoft.com/office/drawing/2014/main" id="{05D5969F-F3B9-414D-975E-A6700098F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1131">
                  <a:extLst>
                    <a:ext uri="{FF2B5EF4-FFF2-40B4-BE49-F238E27FC236}">
                      <a16:creationId xmlns:a16="http://schemas.microsoft.com/office/drawing/2014/main" id="{41BB174D-6019-384D-A5AC-1B4D92D938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2" name="Freeform 1132">
                <a:extLst>
                  <a:ext uri="{FF2B5EF4-FFF2-40B4-BE49-F238E27FC236}">
                    <a16:creationId xmlns:a16="http://schemas.microsoft.com/office/drawing/2014/main" id="{F8739864-4836-E447-8FC8-5886923FF4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4243" y="3629776"/>
                <a:ext cx="78411" cy="60608"/>
              </a:xfrm>
              <a:custGeom>
                <a:avLst/>
                <a:gdLst>
                  <a:gd name="T0" fmla="*/ 39250883 w 990"/>
                  <a:gd name="T1" fmla="*/ 342828616 h 792"/>
                  <a:gd name="T2" fmla="*/ 354255671 w 990"/>
                  <a:gd name="T3" fmla="*/ 0 h 792"/>
                  <a:gd name="T4" fmla="*/ 354255671 w 990"/>
                  <a:gd name="T5" fmla="*/ 34504242 h 792"/>
                  <a:gd name="T6" fmla="*/ 0 w 990"/>
                  <a:gd name="T7" fmla="*/ 342828616 h 792"/>
                  <a:gd name="T8" fmla="*/ 39250883 w 990"/>
                  <a:gd name="T9" fmla="*/ 342828616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Freeform 1133">
                <a:extLst>
                  <a:ext uri="{FF2B5EF4-FFF2-40B4-BE49-F238E27FC236}">
                    <a16:creationId xmlns:a16="http://schemas.microsoft.com/office/drawing/2014/main" id="{C59CADF3-CD09-FB48-A672-C2C50B66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29" y="3634611"/>
                <a:ext cx="200625" cy="55302"/>
              </a:xfrm>
              <a:custGeom>
                <a:avLst/>
                <a:gdLst>
                  <a:gd name="T0" fmla="*/ 39302216 w 2532"/>
                  <a:gd name="T1" fmla="*/ 0 h 723"/>
                  <a:gd name="T2" fmla="*/ 39302216 w 2532"/>
                  <a:gd name="T3" fmla="*/ 0 h 723"/>
                  <a:gd name="T4" fmla="*/ 867084690 w 2532"/>
                  <a:gd name="T5" fmla="*/ 307891170 h 723"/>
                  <a:gd name="T6" fmla="*/ 867084690 w 2532"/>
                  <a:gd name="T7" fmla="*/ 342351506 h 723"/>
                  <a:gd name="T8" fmla="*/ 0 w 2532"/>
                  <a:gd name="T9" fmla="*/ 34009889 h 723"/>
                  <a:gd name="T10" fmla="*/ 39302216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Freeform 1134">
                <a:extLst>
                  <a:ext uri="{FF2B5EF4-FFF2-40B4-BE49-F238E27FC236}">
                    <a16:creationId xmlns:a16="http://schemas.microsoft.com/office/drawing/2014/main" id="{628AB6FD-35F6-0345-BD13-22EAAF9EC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257" y="3624470"/>
                <a:ext cx="2171" cy="11202"/>
              </a:xfrm>
              <a:custGeom>
                <a:avLst/>
                <a:gdLst>
                  <a:gd name="T0" fmla="*/ 48903362 w 26"/>
                  <a:gd name="T1" fmla="*/ 33634500 h 147"/>
                  <a:gd name="T2" fmla="*/ 48903362 w 26"/>
                  <a:gd name="T3" fmla="*/ 67263209 h 147"/>
                  <a:gd name="T4" fmla="*/ 0 w 26"/>
                  <a:gd name="T5" fmla="*/ 67263209 h 147"/>
                  <a:gd name="T6" fmla="*/ 48903362 w 26"/>
                  <a:gd name="T7" fmla="*/ 0 h 147"/>
                  <a:gd name="T8" fmla="*/ 48903362 w 26"/>
                  <a:gd name="T9" fmla="*/ 3363450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Freeform 1135">
                <a:extLst>
                  <a:ext uri="{FF2B5EF4-FFF2-40B4-BE49-F238E27FC236}">
                    <a16:creationId xmlns:a16="http://schemas.microsoft.com/office/drawing/2014/main" id="{76529D44-B4FD-DE4D-812E-E461A0FCC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384" y="3578837"/>
                <a:ext cx="93225" cy="46340"/>
              </a:xfrm>
              <a:custGeom>
                <a:avLst/>
                <a:gdLst>
                  <a:gd name="T0" fmla="*/ 395043791 w 1176"/>
                  <a:gd name="T1" fmla="*/ 0 h 606"/>
                  <a:gd name="T2" fmla="*/ 0 w 1176"/>
                  <a:gd name="T3" fmla="*/ 273654982 h 606"/>
                  <a:gd name="T4" fmla="*/ 39357994 w 1176"/>
                  <a:gd name="T5" fmla="*/ 273654982 h 606"/>
                  <a:gd name="T6" fmla="*/ 395043791 w 1176"/>
                  <a:gd name="T7" fmla="*/ 33985420 h 606"/>
                  <a:gd name="T8" fmla="*/ 39504379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Freeform 1136">
                <a:extLst>
                  <a:ext uri="{FF2B5EF4-FFF2-40B4-BE49-F238E27FC236}">
                    <a16:creationId xmlns:a16="http://schemas.microsoft.com/office/drawing/2014/main" id="{44CD9A89-0E3B-2C40-8436-71B7526BA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10642" y="3626829"/>
                <a:ext cx="190281" cy="53180"/>
              </a:xfrm>
              <a:custGeom>
                <a:avLst/>
                <a:gdLst>
                  <a:gd name="T0" fmla="*/ 31829833 w 2532"/>
                  <a:gd name="T1" fmla="*/ 0 h 723"/>
                  <a:gd name="T2" fmla="*/ 31829833 w 2532"/>
                  <a:gd name="T3" fmla="*/ 0 h 723"/>
                  <a:gd name="T4" fmla="*/ 382827787 w 2532"/>
                  <a:gd name="T5" fmla="*/ 175498781 h 723"/>
                  <a:gd name="T6" fmla="*/ 382827787 w 2532"/>
                  <a:gd name="T7" fmla="*/ 175498781 h 723"/>
                  <a:gd name="T8" fmla="*/ 0 w 2532"/>
                  <a:gd name="T9" fmla="*/ 29448186 h 723"/>
                  <a:gd name="T10" fmla="*/ 31829833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1137">
                <a:extLst>
                  <a:ext uri="{FF2B5EF4-FFF2-40B4-BE49-F238E27FC236}">
                    <a16:creationId xmlns:a16="http://schemas.microsoft.com/office/drawing/2014/main" id="{92BF681C-02FC-8F49-A2CD-8F3446ECE5D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7700668" y="3623055"/>
                <a:ext cx="77645" cy="5506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302641137 h 723"/>
                  <a:gd name="T6" fmla="*/ 0 w 2532"/>
                  <a:gd name="T7" fmla="*/ 302641137 h 723"/>
                  <a:gd name="T8" fmla="*/ 0 w 2532"/>
                  <a:gd name="T9" fmla="*/ 33575256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139">
              <a:extLst>
                <a:ext uri="{FF2B5EF4-FFF2-40B4-BE49-F238E27FC236}">
                  <a16:creationId xmlns:a16="http://schemas.microsoft.com/office/drawing/2014/main" id="{904B7C12-C509-8641-BB63-56DEDB95F95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985622" y="3537823"/>
              <a:ext cx="359261" cy="342045"/>
              <a:chOff x="2839" y="3501"/>
              <a:chExt cx="755" cy="803"/>
            </a:xfrm>
          </p:grpSpPr>
          <p:pic>
            <p:nvPicPr>
              <p:cNvPr id="138" name="Picture 1140" descr="desktop_computer_stylized_medium">
                <a:extLst>
                  <a:ext uri="{FF2B5EF4-FFF2-40B4-BE49-F238E27FC236}">
                    <a16:creationId xmlns:a16="http://schemas.microsoft.com/office/drawing/2014/main" id="{BDC7F552-21C9-C942-90FF-0162099A3D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9" name="Freeform 1141">
                <a:extLst>
                  <a:ext uri="{FF2B5EF4-FFF2-40B4-BE49-F238E27FC236}">
                    <a16:creationId xmlns:a16="http://schemas.microsoft.com/office/drawing/2014/main" id="{654B43BA-608E-5D4D-B11B-71762CFBE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94" name="Group 693">
              <a:extLst>
                <a:ext uri="{FF2B5EF4-FFF2-40B4-BE49-F238E27FC236}">
                  <a16:creationId xmlns:a16="http://schemas.microsoft.com/office/drawing/2014/main" id="{14715B6C-9A50-FE4B-A8D2-1E669BF891E3}"/>
                </a:ext>
              </a:extLst>
            </p:cNvPr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113" name="Picture 571" descr="fridge2.png">
                <a:extLst>
                  <a:ext uri="{FF2B5EF4-FFF2-40B4-BE49-F238E27FC236}">
                    <a16:creationId xmlns:a16="http://schemas.microsoft.com/office/drawing/2014/main" id="{29DD0F98-F93B-0145-A925-F4125ED49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4" name="Picture 1115" descr="antenna_stylized">
                <a:extLst>
                  <a:ext uri="{FF2B5EF4-FFF2-40B4-BE49-F238E27FC236}">
                    <a16:creationId xmlns:a16="http://schemas.microsoft.com/office/drawing/2014/main" id="{C1A64F68-4D16-AE4F-AB60-09D2C0CF0E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83029-0B46-154F-9CA3-FEA06875B8DB}"/>
              </a:ext>
            </a:extLst>
          </p:cNvPr>
          <p:cNvSpPr/>
          <p:nvPr/>
        </p:nvSpPr>
        <p:spPr>
          <a:xfrm>
            <a:off x="6539916" y="1365914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AB30C9-9641-104B-9006-CB16D4919778}"/>
              </a:ext>
            </a:extLst>
          </p:cNvPr>
          <p:cNvGrpSpPr/>
          <p:nvPr/>
        </p:nvGrpSpPr>
        <p:grpSpPr>
          <a:xfrm>
            <a:off x="7680324" y="1814171"/>
            <a:ext cx="2755429" cy="4250670"/>
            <a:chOff x="7680324" y="1814171"/>
            <a:chExt cx="2755429" cy="4250670"/>
          </a:xfrm>
        </p:grpSpPr>
        <p:grpSp>
          <p:nvGrpSpPr>
            <p:cNvPr id="49" name="Group 652">
              <a:extLst>
                <a:ext uri="{FF2B5EF4-FFF2-40B4-BE49-F238E27FC236}">
                  <a16:creationId xmlns:a16="http://schemas.microsoft.com/office/drawing/2014/main" id="{F4E63F52-683B-8244-A48E-D8CF833CC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224" y="1859725"/>
              <a:ext cx="415925" cy="385763"/>
              <a:chOff x="2751" y="1851"/>
              <a:chExt cx="462" cy="478"/>
            </a:xfrm>
          </p:grpSpPr>
          <p:pic>
            <p:nvPicPr>
              <p:cNvPr id="359" name="Picture 653" descr="iphone_stylized_small">
                <a:extLst>
                  <a:ext uri="{FF2B5EF4-FFF2-40B4-BE49-F238E27FC236}">
                    <a16:creationId xmlns:a16="http://schemas.microsoft.com/office/drawing/2014/main" id="{EDF1EC93-A6E5-964F-B0D6-EE56B282AE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60" name="Picture 654" descr="antenna_radiation_stylized">
                <a:extLst>
                  <a:ext uri="{FF2B5EF4-FFF2-40B4-BE49-F238E27FC236}">
                    <a16:creationId xmlns:a16="http://schemas.microsoft.com/office/drawing/2014/main" id="{0A17C594-505E-6F41-AEEB-272A31DFD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87" name="Group 590">
              <a:extLst>
                <a:ext uri="{FF2B5EF4-FFF2-40B4-BE49-F238E27FC236}">
                  <a16:creationId xmlns:a16="http://schemas.microsoft.com/office/drawing/2014/main" id="{B2AAF0C3-BD73-634D-B492-B7CCF9735ED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7773981" y="5281060"/>
              <a:ext cx="345630" cy="320302"/>
              <a:chOff x="2839" y="3501"/>
              <a:chExt cx="755" cy="803"/>
            </a:xfrm>
          </p:grpSpPr>
          <p:pic>
            <p:nvPicPr>
              <p:cNvPr id="488" name="Picture 591" descr="desktop_computer_stylized_medium">
                <a:extLst>
                  <a:ext uri="{FF2B5EF4-FFF2-40B4-BE49-F238E27FC236}">
                    <a16:creationId xmlns:a16="http://schemas.microsoft.com/office/drawing/2014/main" id="{1B000E5D-AA79-9741-93EF-69776E79DC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9" name="Freeform 592">
                <a:extLst>
                  <a:ext uri="{FF2B5EF4-FFF2-40B4-BE49-F238E27FC236}">
                    <a16:creationId xmlns:a16="http://schemas.microsoft.com/office/drawing/2014/main" id="{E285DBFE-A1C0-DE49-94FA-3F8D49F9AA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C1E7801D-A747-164C-BE12-1FDEB3DFE743}"/>
                </a:ext>
              </a:extLst>
            </p:cNvPr>
            <p:cNvSpPr/>
            <p:nvPr/>
          </p:nvSpPr>
          <p:spPr>
            <a:xfrm>
              <a:off x="9823450" y="5554772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1" name="Line 913">
            <a:extLst>
              <a:ext uri="{FF2B5EF4-FFF2-40B4-BE49-F238E27FC236}">
                <a16:creationId xmlns:a16="http://schemas.microsoft.com/office/drawing/2014/main" id="{47A3D5AF-94CC-B24F-922A-C603CC0A5A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10623" y="5474824"/>
            <a:ext cx="1423686" cy="289367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2" name="Line 911">
            <a:extLst>
              <a:ext uri="{FF2B5EF4-FFF2-40B4-BE49-F238E27FC236}">
                <a16:creationId xmlns:a16="http://schemas.microsoft.com/office/drawing/2014/main" id="{8E6A54E5-62F1-544B-AE41-5137E62BFC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370450" y="2297968"/>
            <a:ext cx="1700212" cy="3386138"/>
          </a:xfrm>
          <a:prstGeom prst="line">
            <a:avLst/>
          </a:prstGeom>
          <a:noFill/>
          <a:ln w="76200">
            <a:solidFill>
              <a:srgbClr val="CC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Client-server </a:t>
            </a:r>
            <a:r>
              <a:rPr lang="en-US" altLang="en-US" dirty="0">
                <a:ea typeface="ＭＳ Ｐゴシック" panose="020B0600070205080204" pitchFamily="34" charset="-128"/>
              </a:rPr>
              <a:t>p</a:t>
            </a:r>
            <a:r>
              <a:rPr lang="en-US" altLang="en-US" sz="4400" dirty="0">
                <a:ea typeface="ＭＳ Ｐゴシック" panose="020B0600070205080204" pitchFamily="34" charset="-128"/>
              </a:rPr>
              <a:t>aradigm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server: 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always-on host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permanent IP address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often in data centers, for scaling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ct val="75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clients: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contact, communicate with server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be intermittently connected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may have dynamic IP addresses</a:t>
            </a:r>
          </a:p>
          <a:p>
            <a:pPr marL="466725" marR="0" lvl="0" indent="-233363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do </a:t>
            </a: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communicate directly with each other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examples: HTTP, IMAP, FTP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1" name="Slide Number Placeholder 2">
            <a:extLst>
              <a:ext uri="{FF2B5EF4-FFF2-40B4-BE49-F238E27FC236}">
                <a16:creationId xmlns:a16="http://schemas.microsoft.com/office/drawing/2014/main" id="{96ECE80E-E07E-F54F-B7D9-AC2C33DC5B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Freeform 370">
            <a:extLst>
              <a:ext uri="{FF2B5EF4-FFF2-40B4-BE49-F238E27FC236}">
                <a16:creationId xmlns:a16="http://schemas.microsoft.com/office/drawing/2014/main" id="{21662630-62BB-AE4A-A779-AEACD21E6D7C}"/>
              </a:ext>
            </a:extLst>
          </p:cNvPr>
          <p:cNvSpPr/>
          <p:nvPr/>
        </p:nvSpPr>
        <p:spPr>
          <a:xfrm>
            <a:off x="8985188" y="3065778"/>
            <a:ext cx="1124807" cy="133791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82604 w 1558990"/>
              <a:gd name="connsiteY0" fmla="*/ 534641 h 1810599"/>
              <a:gd name="connsiteX1" fmla="*/ 22252 w 1558990"/>
              <a:gd name="connsiteY1" fmla="*/ 940200 h 1810599"/>
              <a:gd name="connsiteX2" fmla="*/ 167457 w 1558990"/>
              <a:gd name="connsiteY2" fmla="*/ 1672556 h 1810599"/>
              <a:gd name="connsiteX3" fmla="*/ 1208772 w 1558990"/>
              <a:gd name="connsiteY3" fmla="*/ 1775650 h 1810599"/>
              <a:gd name="connsiteX4" fmla="*/ 1543003 w 1558990"/>
              <a:gd name="connsiteY4" fmla="*/ 1257671 h 1810599"/>
              <a:gd name="connsiteX5" fmla="*/ 1490762 w 1558990"/>
              <a:gd name="connsiteY5" fmla="*/ 672856 h 1810599"/>
              <a:gd name="connsiteX6" fmla="*/ 1359176 w 1558990"/>
              <a:gd name="connsiteY6" fmla="*/ 154877 h 1810599"/>
              <a:gd name="connsiteX7" fmla="*/ 861336 w 1558990"/>
              <a:gd name="connsiteY7" fmla="*/ 21205 h 1810599"/>
              <a:gd name="connsiteX8" fmla="*/ 382604 w 1558990"/>
              <a:gd name="connsiteY8" fmla="*/ 534641 h 1810599"/>
              <a:gd name="connsiteX0" fmla="*/ 393458 w 1593840"/>
              <a:gd name="connsiteY0" fmla="*/ 534641 h 1793264"/>
              <a:gd name="connsiteX1" fmla="*/ 33106 w 1593840"/>
              <a:gd name="connsiteY1" fmla="*/ 940200 h 1793264"/>
              <a:gd name="connsiteX2" fmla="*/ 178311 w 1593840"/>
              <a:gd name="connsiteY2" fmla="*/ 1672556 h 1793264"/>
              <a:gd name="connsiteX3" fmla="*/ 1464139 w 1593840"/>
              <a:gd name="connsiteY3" fmla="*/ 1752440 h 1793264"/>
              <a:gd name="connsiteX4" fmla="*/ 1553857 w 1593840"/>
              <a:gd name="connsiteY4" fmla="*/ 1257671 h 1793264"/>
              <a:gd name="connsiteX5" fmla="*/ 1501616 w 1593840"/>
              <a:gd name="connsiteY5" fmla="*/ 672856 h 1793264"/>
              <a:gd name="connsiteX6" fmla="*/ 1370030 w 1593840"/>
              <a:gd name="connsiteY6" fmla="*/ 154877 h 1793264"/>
              <a:gd name="connsiteX7" fmla="*/ 872190 w 1593840"/>
              <a:gd name="connsiteY7" fmla="*/ 21205 h 1793264"/>
              <a:gd name="connsiteX8" fmla="*/ 393458 w 1593840"/>
              <a:gd name="connsiteY8" fmla="*/ 534641 h 1793264"/>
              <a:gd name="connsiteX0" fmla="*/ 393458 w 1566550"/>
              <a:gd name="connsiteY0" fmla="*/ 534641 h 1840341"/>
              <a:gd name="connsiteX1" fmla="*/ 33106 w 1566550"/>
              <a:gd name="connsiteY1" fmla="*/ 940200 h 1840341"/>
              <a:gd name="connsiteX2" fmla="*/ 178311 w 1566550"/>
              <a:gd name="connsiteY2" fmla="*/ 1672556 h 1840341"/>
              <a:gd name="connsiteX3" fmla="*/ 1464139 w 1566550"/>
              <a:gd name="connsiteY3" fmla="*/ 1752440 h 1840341"/>
              <a:gd name="connsiteX4" fmla="*/ 1553857 w 1566550"/>
              <a:gd name="connsiteY4" fmla="*/ 1257671 h 1840341"/>
              <a:gd name="connsiteX5" fmla="*/ 1501616 w 1566550"/>
              <a:gd name="connsiteY5" fmla="*/ 672856 h 1840341"/>
              <a:gd name="connsiteX6" fmla="*/ 1370030 w 1566550"/>
              <a:gd name="connsiteY6" fmla="*/ 154877 h 1840341"/>
              <a:gd name="connsiteX7" fmla="*/ 872190 w 1566550"/>
              <a:gd name="connsiteY7" fmla="*/ 21205 h 1840341"/>
              <a:gd name="connsiteX8" fmla="*/ 393458 w 1566550"/>
              <a:gd name="connsiteY8" fmla="*/ 534641 h 1840341"/>
              <a:gd name="connsiteX0" fmla="*/ 393458 w 1555557"/>
              <a:gd name="connsiteY0" fmla="*/ 534641 h 1787187"/>
              <a:gd name="connsiteX1" fmla="*/ 33106 w 1555557"/>
              <a:gd name="connsiteY1" fmla="*/ 940200 h 1787187"/>
              <a:gd name="connsiteX2" fmla="*/ 178311 w 1555557"/>
              <a:gd name="connsiteY2" fmla="*/ 1672556 h 1787187"/>
              <a:gd name="connsiteX3" fmla="*/ 1464139 w 1555557"/>
              <a:gd name="connsiteY3" fmla="*/ 1752440 h 1787187"/>
              <a:gd name="connsiteX4" fmla="*/ 1553857 w 1555557"/>
              <a:gd name="connsiteY4" fmla="*/ 1257671 h 1787187"/>
              <a:gd name="connsiteX5" fmla="*/ 1501616 w 1555557"/>
              <a:gd name="connsiteY5" fmla="*/ 672856 h 1787187"/>
              <a:gd name="connsiteX6" fmla="*/ 1370030 w 1555557"/>
              <a:gd name="connsiteY6" fmla="*/ 154877 h 1787187"/>
              <a:gd name="connsiteX7" fmla="*/ 872190 w 1555557"/>
              <a:gd name="connsiteY7" fmla="*/ 21205 h 1787187"/>
              <a:gd name="connsiteX8" fmla="*/ 393458 w 1555557"/>
              <a:gd name="connsiteY8" fmla="*/ 534641 h 1787187"/>
              <a:gd name="connsiteX0" fmla="*/ 401126 w 1664928"/>
              <a:gd name="connsiteY0" fmla="*/ 534641 h 1783934"/>
              <a:gd name="connsiteX1" fmla="*/ 40774 w 1664928"/>
              <a:gd name="connsiteY1" fmla="*/ 940200 h 1783934"/>
              <a:gd name="connsiteX2" fmla="*/ 185979 w 1664928"/>
              <a:gd name="connsiteY2" fmla="*/ 1672556 h 1783934"/>
              <a:gd name="connsiteX3" fmla="*/ 1618513 w 1664928"/>
              <a:gd name="connsiteY3" fmla="*/ 1747798 h 1783934"/>
              <a:gd name="connsiteX4" fmla="*/ 1561525 w 1664928"/>
              <a:gd name="connsiteY4" fmla="*/ 1257671 h 1783934"/>
              <a:gd name="connsiteX5" fmla="*/ 1509284 w 1664928"/>
              <a:gd name="connsiteY5" fmla="*/ 672856 h 1783934"/>
              <a:gd name="connsiteX6" fmla="*/ 1377698 w 1664928"/>
              <a:gd name="connsiteY6" fmla="*/ 154877 h 1783934"/>
              <a:gd name="connsiteX7" fmla="*/ 879858 w 1664928"/>
              <a:gd name="connsiteY7" fmla="*/ 21205 h 1783934"/>
              <a:gd name="connsiteX8" fmla="*/ 401126 w 1664928"/>
              <a:gd name="connsiteY8" fmla="*/ 534641 h 1783934"/>
              <a:gd name="connsiteX0" fmla="*/ 408119 w 1718774"/>
              <a:gd name="connsiteY0" fmla="*/ 534641 h 1826522"/>
              <a:gd name="connsiteX1" fmla="*/ 47767 w 1718774"/>
              <a:gd name="connsiteY1" fmla="*/ 940200 h 1826522"/>
              <a:gd name="connsiteX2" fmla="*/ 179001 w 1718774"/>
              <a:gd name="connsiteY2" fmla="*/ 1742186 h 1826522"/>
              <a:gd name="connsiteX3" fmla="*/ 1625506 w 1718774"/>
              <a:gd name="connsiteY3" fmla="*/ 1747798 h 1826522"/>
              <a:gd name="connsiteX4" fmla="*/ 1568518 w 1718774"/>
              <a:gd name="connsiteY4" fmla="*/ 1257671 h 1826522"/>
              <a:gd name="connsiteX5" fmla="*/ 1516277 w 1718774"/>
              <a:gd name="connsiteY5" fmla="*/ 672856 h 1826522"/>
              <a:gd name="connsiteX6" fmla="*/ 1384691 w 1718774"/>
              <a:gd name="connsiteY6" fmla="*/ 154877 h 1826522"/>
              <a:gd name="connsiteX7" fmla="*/ 886851 w 1718774"/>
              <a:gd name="connsiteY7" fmla="*/ 21205 h 1826522"/>
              <a:gd name="connsiteX8" fmla="*/ 408119 w 1718774"/>
              <a:gd name="connsiteY8" fmla="*/ 534641 h 1826522"/>
              <a:gd name="connsiteX0" fmla="*/ 477759 w 1796623"/>
              <a:gd name="connsiteY0" fmla="*/ 534641 h 1818043"/>
              <a:gd name="connsiteX1" fmla="*/ 117407 w 1796623"/>
              <a:gd name="connsiteY1" fmla="*/ 940200 h 1818043"/>
              <a:gd name="connsiteX2" fmla="*/ 136864 w 1796623"/>
              <a:gd name="connsiteY2" fmla="*/ 1728260 h 1818043"/>
              <a:gd name="connsiteX3" fmla="*/ 1695146 w 1796623"/>
              <a:gd name="connsiteY3" fmla="*/ 1747798 h 1818043"/>
              <a:gd name="connsiteX4" fmla="*/ 1638158 w 1796623"/>
              <a:gd name="connsiteY4" fmla="*/ 1257671 h 1818043"/>
              <a:gd name="connsiteX5" fmla="*/ 1585917 w 1796623"/>
              <a:gd name="connsiteY5" fmla="*/ 672856 h 1818043"/>
              <a:gd name="connsiteX6" fmla="*/ 1454331 w 1796623"/>
              <a:gd name="connsiteY6" fmla="*/ 154877 h 1818043"/>
              <a:gd name="connsiteX7" fmla="*/ 956491 w 1796623"/>
              <a:gd name="connsiteY7" fmla="*/ 21205 h 1818043"/>
              <a:gd name="connsiteX8" fmla="*/ 477759 w 1796623"/>
              <a:gd name="connsiteY8" fmla="*/ 534641 h 1818043"/>
              <a:gd name="connsiteX0" fmla="*/ 396783 w 1688820"/>
              <a:gd name="connsiteY0" fmla="*/ 534641 h 1815615"/>
              <a:gd name="connsiteX1" fmla="*/ 36431 w 1688820"/>
              <a:gd name="connsiteY1" fmla="*/ 940200 h 1815615"/>
              <a:gd name="connsiteX2" fmla="*/ 55888 w 1688820"/>
              <a:gd name="connsiteY2" fmla="*/ 1728260 h 1815615"/>
              <a:gd name="connsiteX3" fmla="*/ 421834 w 1688820"/>
              <a:gd name="connsiteY3" fmla="*/ 1798118 h 1815615"/>
              <a:gd name="connsiteX4" fmla="*/ 1614170 w 1688820"/>
              <a:gd name="connsiteY4" fmla="*/ 1747798 h 1815615"/>
              <a:gd name="connsiteX5" fmla="*/ 1557182 w 1688820"/>
              <a:gd name="connsiteY5" fmla="*/ 1257671 h 1815615"/>
              <a:gd name="connsiteX6" fmla="*/ 1504941 w 1688820"/>
              <a:gd name="connsiteY6" fmla="*/ 672856 h 1815615"/>
              <a:gd name="connsiteX7" fmla="*/ 1373355 w 1688820"/>
              <a:gd name="connsiteY7" fmla="*/ 154877 h 1815615"/>
              <a:gd name="connsiteX8" fmla="*/ 875515 w 1688820"/>
              <a:gd name="connsiteY8" fmla="*/ 21205 h 1815615"/>
              <a:gd name="connsiteX9" fmla="*/ 396783 w 1688820"/>
              <a:gd name="connsiteY9" fmla="*/ 534641 h 1815615"/>
              <a:gd name="connsiteX0" fmla="*/ 394951 w 1689541"/>
              <a:gd name="connsiteY0" fmla="*/ 534641 h 1877271"/>
              <a:gd name="connsiteX1" fmla="*/ 34599 w 1689541"/>
              <a:gd name="connsiteY1" fmla="*/ 940200 h 1877271"/>
              <a:gd name="connsiteX2" fmla="*/ 54056 w 1689541"/>
              <a:gd name="connsiteY2" fmla="*/ 1728260 h 1877271"/>
              <a:gd name="connsiteX3" fmla="*/ 385071 w 1689541"/>
              <a:gd name="connsiteY3" fmla="*/ 1877032 h 1877271"/>
              <a:gd name="connsiteX4" fmla="*/ 1612338 w 1689541"/>
              <a:gd name="connsiteY4" fmla="*/ 1747798 h 1877271"/>
              <a:gd name="connsiteX5" fmla="*/ 1555350 w 1689541"/>
              <a:gd name="connsiteY5" fmla="*/ 1257671 h 1877271"/>
              <a:gd name="connsiteX6" fmla="*/ 1503109 w 1689541"/>
              <a:gd name="connsiteY6" fmla="*/ 672856 h 1877271"/>
              <a:gd name="connsiteX7" fmla="*/ 1371523 w 1689541"/>
              <a:gd name="connsiteY7" fmla="*/ 154877 h 1877271"/>
              <a:gd name="connsiteX8" fmla="*/ 873683 w 1689541"/>
              <a:gd name="connsiteY8" fmla="*/ 21205 h 1877271"/>
              <a:gd name="connsiteX9" fmla="*/ 394951 w 1689541"/>
              <a:gd name="connsiteY9" fmla="*/ 534641 h 1877271"/>
              <a:gd name="connsiteX0" fmla="*/ 394949 w 1689541"/>
              <a:gd name="connsiteY0" fmla="*/ 534641 h 1877032"/>
              <a:gd name="connsiteX1" fmla="*/ 34597 w 1689541"/>
              <a:gd name="connsiteY1" fmla="*/ 940200 h 1877032"/>
              <a:gd name="connsiteX2" fmla="*/ 54054 w 1689541"/>
              <a:gd name="connsiteY2" fmla="*/ 1728260 h 1877032"/>
              <a:gd name="connsiteX3" fmla="*/ 385069 w 1689541"/>
              <a:gd name="connsiteY3" fmla="*/ 1877032 h 1877032"/>
              <a:gd name="connsiteX4" fmla="*/ 1612336 w 1689541"/>
              <a:gd name="connsiteY4" fmla="*/ 1747798 h 1877032"/>
              <a:gd name="connsiteX5" fmla="*/ 1555348 w 1689541"/>
              <a:gd name="connsiteY5" fmla="*/ 1257671 h 1877032"/>
              <a:gd name="connsiteX6" fmla="*/ 1503107 w 1689541"/>
              <a:gd name="connsiteY6" fmla="*/ 672856 h 1877032"/>
              <a:gd name="connsiteX7" fmla="*/ 1371521 w 1689541"/>
              <a:gd name="connsiteY7" fmla="*/ 154877 h 1877032"/>
              <a:gd name="connsiteX8" fmla="*/ 873681 w 1689541"/>
              <a:gd name="connsiteY8" fmla="*/ 21205 h 1877032"/>
              <a:gd name="connsiteX9" fmla="*/ 394949 w 1689541"/>
              <a:gd name="connsiteY9" fmla="*/ 534641 h 1877032"/>
              <a:gd name="connsiteX0" fmla="*/ 394949 w 1683795"/>
              <a:gd name="connsiteY0" fmla="*/ 534641 h 1877032"/>
              <a:gd name="connsiteX1" fmla="*/ 34597 w 1683795"/>
              <a:gd name="connsiteY1" fmla="*/ 940200 h 1877032"/>
              <a:gd name="connsiteX2" fmla="*/ 54054 w 1683795"/>
              <a:gd name="connsiteY2" fmla="*/ 1728260 h 1877032"/>
              <a:gd name="connsiteX3" fmla="*/ 385069 w 1683795"/>
              <a:gd name="connsiteY3" fmla="*/ 1877032 h 1877032"/>
              <a:gd name="connsiteX4" fmla="*/ 1605349 w 1683795"/>
              <a:gd name="connsiteY4" fmla="*/ 1798860 h 1877032"/>
              <a:gd name="connsiteX5" fmla="*/ 1555348 w 1683795"/>
              <a:gd name="connsiteY5" fmla="*/ 1257671 h 1877032"/>
              <a:gd name="connsiteX6" fmla="*/ 1503107 w 1683795"/>
              <a:gd name="connsiteY6" fmla="*/ 672856 h 1877032"/>
              <a:gd name="connsiteX7" fmla="*/ 1371521 w 1683795"/>
              <a:gd name="connsiteY7" fmla="*/ 154877 h 1877032"/>
              <a:gd name="connsiteX8" fmla="*/ 873681 w 1683795"/>
              <a:gd name="connsiteY8" fmla="*/ 21205 h 1877032"/>
              <a:gd name="connsiteX9" fmla="*/ 394949 w 1683795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720794"/>
              <a:gd name="connsiteY0" fmla="*/ 534641 h 1877032"/>
              <a:gd name="connsiteX1" fmla="*/ 34597 w 1720794"/>
              <a:gd name="connsiteY1" fmla="*/ 940200 h 1877032"/>
              <a:gd name="connsiteX2" fmla="*/ 54054 w 1720794"/>
              <a:gd name="connsiteY2" fmla="*/ 1728260 h 1877032"/>
              <a:gd name="connsiteX3" fmla="*/ 385069 w 1720794"/>
              <a:gd name="connsiteY3" fmla="*/ 1877032 h 1877032"/>
              <a:gd name="connsiteX4" fmla="*/ 1605349 w 1720794"/>
              <a:gd name="connsiteY4" fmla="*/ 1798860 h 1877032"/>
              <a:gd name="connsiteX5" fmla="*/ 1555348 w 1720794"/>
              <a:gd name="connsiteY5" fmla="*/ 1257671 h 1877032"/>
              <a:gd name="connsiteX6" fmla="*/ 1503107 w 1720794"/>
              <a:gd name="connsiteY6" fmla="*/ 672856 h 1877032"/>
              <a:gd name="connsiteX7" fmla="*/ 1371521 w 1720794"/>
              <a:gd name="connsiteY7" fmla="*/ 154877 h 1877032"/>
              <a:gd name="connsiteX8" fmla="*/ 873681 w 1720794"/>
              <a:gd name="connsiteY8" fmla="*/ 21205 h 1877032"/>
              <a:gd name="connsiteX9" fmla="*/ 394949 w 1720794"/>
              <a:gd name="connsiteY9" fmla="*/ 534641 h 1877032"/>
              <a:gd name="connsiteX0" fmla="*/ 394949 w 1671512"/>
              <a:gd name="connsiteY0" fmla="*/ 534641 h 1877032"/>
              <a:gd name="connsiteX1" fmla="*/ 34597 w 1671512"/>
              <a:gd name="connsiteY1" fmla="*/ 940200 h 1877032"/>
              <a:gd name="connsiteX2" fmla="*/ 54054 w 1671512"/>
              <a:gd name="connsiteY2" fmla="*/ 1728260 h 1877032"/>
              <a:gd name="connsiteX3" fmla="*/ 385069 w 1671512"/>
              <a:gd name="connsiteY3" fmla="*/ 1877032 h 1877032"/>
              <a:gd name="connsiteX4" fmla="*/ 1605349 w 1671512"/>
              <a:gd name="connsiteY4" fmla="*/ 1798860 h 1877032"/>
              <a:gd name="connsiteX5" fmla="*/ 1555348 w 1671512"/>
              <a:gd name="connsiteY5" fmla="*/ 1257671 h 1877032"/>
              <a:gd name="connsiteX6" fmla="*/ 1503107 w 1671512"/>
              <a:gd name="connsiteY6" fmla="*/ 672856 h 1877032"/>
              <a:gd name="connsiteX7" fmla="*/ 1371521 w 1671512"/>
              <a:gd name="connsiteY7" fmla="*/ 154877 h 1877032"/>
              <a:gd name="connsiteX8" fmla="*/ 873681 w 1671512"/>
              <a:gd name="connsiteY8" fmla="*/ 21205 h 1877032"/>
              <a:gd name="connsiteX9" fmla="*/ 394949 w 1671512"/>
              <a:gd name="connsiteY9" fmla="*/ 534641 h 1877032"/>
              <a:gd name="connsiteX0" fmla="*/ 394949 w 1677296"/>
              <a:gd name="connsiteY0" fmla="*/ 534641 h 1877032"/>
              <a:gd name="connsiteX1" fmla="*/ 34597 w 1677296"/>
              <a:gd name="connsiteY1" fmla="*/ 940200 h 1877032"/>
              <a:gd name="connsiteX2" fmla="*/ 54054 w 1677296"/>
              <a:gd name="connsiteY2" fmla="*/ 1728260 h 1877032"/>
              <a:gd name="connsiteX3" fmla="*/ 385069 w 1677296"/>
              <a:gd name="connsiteY3" fmla="*/ 1877032 h 1877032"/>
              <a:gd name="connsiteX4" fmla="*/ 1612334 w 1677296"/>
              <a:gd name="connsiteY4" fmla="*/ 1840637 h 1877032"/>
              <a:gd name="connsiteX5" fmla="*/ 1555348 w 1677296"/>
              <a:gd name="connsiteY5" fmla="*/ 1257671 h 1877032"/>
              <a:gd name="connsiteX6" fmla="*/ 1503107 w 1677296"/>
              <a:gd name="connsiteY6" fmla="*/ 672856 h 1877032"/>
              <a:gd name="connsiteX7" fmla="*/ 1371521 w 1677296"/>
              <a:gd name="connsiteY7" fmla="*/ 154877 h 1877032"/>
              <a:gd name="connsiteX8" fmla="*/ 873681 w 1677296"/>
              <a:gd name="connsiteY8" fmla="*/ 21205 h 1877032"/>
              <a:gd name="connsiteX9" fmla="*/ 394949 w 1677296"/>
              <a:gd name="connsiteY9" fmla="*/ 534641 h 1877032"/>
              <a:gd name="connsiteX0" fmla="*/ 394949 w 1677298"/>
              <a:gd name="connsiteY0" fmla="*/ 534641 h 1877032"/>
              <a:gd name="connsiteX1" fmla="*/ 34597 w 1677298"/>
              <a:gd name="connsiteY1" fmla="*/ 940200 h 1877032"/>
              <a:gd name="connsiteX2" fmla="*/ 54054 w 1677298"/>
              <a:gd name="connsiteY2" fmla="*/ 1728260 h 1877032"/>
              <a:gd name="connsiteX3" fmla="*/ 385069 w 1677298"/>
              <a:gd name="connsiteY3" fmla="*/ 1877032 h 1877032"/>
              <a:gd name="connsiteX4" fmla="*/ 1612334 w 1677298"/>
              <a:gd name="connsiteY4" fmla="*/ 1840637 h 1877032"/>
              <a:gd name="connsiteX5" fmla="*/ 1555348 w 1677298"/>
              <a:gd name="connsiteY5" fmla="*/ 1257671 h 1877032"/>
              <a:gd name="connsiteX6" fmla="*/ 1503107 w 1677298"/>
              <a:gd name="connsiteY6" fmla="*/ 672856 h 1877032"/>
              <a:gd name="connsiteX7" fmla="*/ 1371521 w 1677298"/>
              <a:gd name="connsiteY7" fmla="*/ 154877 h 1877032"/>
              <a:gd name="connsiteX8" fmla="*/ 873681 w 1677298"/>
              <a:gd name="connsiteY8" fmla="*/ 21205 h 1877032"/>
              <a:gd name="connsiteX9" fmla="*/ 394949 w 1677298"/>
              <a:gd name="connsiteY9" fmla="*/ 534641 h 1877032"/>
              <a:gd name="connsiteX0" fmla="*/ 394949 w 1677296"/>
              <a:gd name="connsiteY0" fmla="*/ 534641 h 1904936"/>
              <a:gd name="connsiteX1" fmla="*/ 34597 w 1677296"/>
              <a:gd name="connsiteY1" fmla="*/ 940200 h 1904936"/>
              <a:gd name="connsiteX2" fmla="*/ 54054 w 1677296"/>
              <a:gd name="connsiteY2" fmla="*/ 1728260 h 1904936"/>
              <a:gd name="connsiteX3" fmla="*/ 385069 w 1677296"/>
              <a:gd name="connsiteY3" fmla="*/ 1877032 h 1904936"/>
              <a:gd name="connsiteX4" fmla="*/ 1612334 w 1677296"/>
              <a:gd name="connsiteY4" fmla="*/ 1840637 h 1904936"/>
              <a:gd name="connsiteX5" fmla="*/ 1555348 w 1677296"/>
              <a:gd name="connsiteY5" fmla="*/ 1257671 h 1904936"/>
              <a:gd name="connsiteX6" fmla="*/ 1503107 w 1677296"/>
              <a:gd name="connsiteY6" fmla="*/ 672856 h 1904936"/>
              <a:gd name="connsiteX7" fmla="*/ 1371521 w 1677296"/>
              <a:gd name="connsiteY7" fmla="*/ 154877 h 1904936"/>
              <a:gd name="connsiteX8" fmla="*/ 873681 w 1677296"/>
              <a:gd name="connsiteY8" fmla="*/ 21205 h 1904936"/>
              <a:gd name="connsiteX9" fmla="*/ 394949 w 1677296"/>
              <a:gd name="connsiteY9" fmla="*/ 534641 h 1904936"/>
              <a:gd name="connsiteX0" fmla="*/ 461539 w 1743887"/>
              <a:gd name="connsiteY0" fmla="*/ 534641 h 1904936"/>
              <a:gd name="connsiteX1" fmla="*/ 101187 w 1743887"/>
              <a:gd name="connsiteY1" fmla="*/ 940200 h 1904936"/>
              <a:gd name="connsiteX2" fmla="*/ 22840 w 1743887"/>
              <a:gd name="connsiteY2" fmla="*/ 1737812 h 1904936"/>
              <a:gd name="connsiteX3" fmla="*/ 451659 w 1743887"/>
              <a:gd name="connsiteY3" fmla="*/ 1877032 h 1904936"/>
              <a:gd name="connsiteX4" fmla="*/ 1678924 w 1743887"/>
              <a:gd name="connsiteY4" fmla="*/ 1840637 h 1904936"/>
              <a:gd name="connsiteX5" fmla="*/ 1621938 w 1743887"/>
              <a:gd name="connsiteY5" fmla="*/ 1257671 h 1904936"/>
              <a:gd name="connsiteX6" fmla="*/ 1569697 w 1743887"/>
              <a:gd name="connsiteY6" fmla="*/ 672856 h 1904936"/>
              <a:gd name="connsiteX7" fmla="*/ 1438111 w 1743887"/>
              <a:gd name="connsiteY7" fmla="*/ 154877 h 1904936"/>
              <a:gd name="connsiteX8" fmla="*/ 940271 w 1743887"/>
              <a:gd name="connsiteY8" fmla="*/ 21205 h 1904936"/>
              <a:gd name="connsiteX9" fmla="*/ 461539 w 1743887"/>
              <a:gd name="connsiteY9" fmla="*/ 534641 h 1904936"/>
              <a:gd name="connsiteX0" fmla="*/ 452050 w 1756359"/>
              <a:gd name="connsiteY0" fmla="*/ 534641 h 1891359"/>
              <a:gd name="connsiteX1" fmla="*/ 91698 w 1756359"/>
              <a:gd name="connsiteY1" fmla="*/ 940200 h 1891359"/>
              <a:gd name="connsiteX2" fmla="*/ 13351 w 1756359"/>
              <a:gd name="connsiteY2" fmla="*/ 1737812 h 1891359"/>
              <a:gd name="connsiteX3" fmla="*/ 309435 w 1756359"/>
              <a:gd name="connsiteY3" fmla="*/ 1891359 h 1891359"/>
              <a:gd name="connsiteX4" fmla="*/ 1669435 w 1756359"/>
              <a:gd name="connsiteY4" fmla="*/ 1840637 h 1891359"/>
              <a:gd name="connsiteX5" fmla="*/ 1612449 w 1756359"/>
              <a:gd name="connsiteY5" fmla="*/ 1257671 h 1891359"/>
              <a:gd name="connsiteX6" fmla="*/ 1560208 w 1756359"/>
              <a:gd name="connsiteY6" fmla="*/ 672856 h 1891359"/>
              <a:gd name="connsiteX7" fmla="*/ 1428622 w 1756359"/>
              <a:gd name="connsiteY7" fmla="*/ 154877 h 1891359"/>
              <a:gd name="connsiteX8" fmla="*/ 930782 w 1756359"/>
              <a:gd name="connsiteY8" fmla="*/ 21205 h 1891359"/>
              <a:gd name="connsiteX9" fmla="*/ 452050 w 1756359"/>
              <a:gd name="connsiteY9" fmla="*/ 534641 h 1891359"/>
              <a:gd name="connsiteX0" fmla="*/ 452050 w 1756257"/>
              <a:gd name="connsiteY0" fmla="*/ 534641 h 1891359"/>
              <a:gd name="connsiteX1" fmla="*/ 91698 w 1756257"/>
              <a:gd name="connsiteY1" fmla="*/ 940200 h 1891359"/>
              <a:gd name="connsiteX2" fmla="*/ 13351 w 1756257"/>
              <a:gd name="connsiteY2" fmla="*/ 1737812 h 1891359"/>
              <a:gd name="connsiteX3" fmla="*/ 309435 w 1756257"/>
              <a:gd name="connsiteY3" fmla="*/ 1891359 h 1891359"/>
              <a:gd name="connsiteX4" fmla="*/ 1669435 w 1756257"/>
              <a:gd name="connsiteY4" fmla="*/ 1840637 h 1891359"/>
              <a:gd name="connsiteX5" fmla="*/ 1612449 w 1756257"/>
              <a:gd name="connsiteY5" fmla="*/ 1257671 h 1891359"/>
              <a:gd name="connsiteX6" fmla="*/ 1563496 w 1756257"/>
              <a:gd name="connsiteY6" fmla="*/ 959631 h 1891359"/>
              <a:gd name="connsiteX7" fmla="*/ 1560208 w 1756257"/>
              <a:gd name="connsiteY7" fmla="*/ 672856 h 1891359"/>
              <a:gd name="connsiteX8" fmla="*/ 1428622 w 1756257"/>
              <a:gd name="connsiteY8" fmla="*/ 154877 h 1891359"/>
              <a:gd name="connsiteX9" fmla="*/ 930782 w 1756257"/>
              <a:gd name="connsiteY9" fmla="*/ 21205 h 1891359"/>
              <a:gd name="connsiteX10" fmla="*/ 452050 w 1756257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64592"/>
              <a:gd name="connsiteY0" fmla="*/ 534641 h 1891359"/>
              <a:gd name="connsiteX1" fmla="*/ 91698 w 1764592"/>
              <a:gd name="connsiteY1" fmla="*/ 940200 h 1891359"/>
              <a:gd name="connsiteX2" fmla="*/ 13351 w 1764592"/>
              <a:gd name="connsiteY2" fmla="*/ 1737812 h 1891359"/>
              <a:gd name="connsiteX3" fmla="*/ 309435 w 1764592"/>
              <a:gd name="connsiteY3" fmla="*/ 1891359 h 1891359"/>
              <a:gd name="connsiteX4" fmla="*/ 1669435 w 1764592"/>
              <a:gd name="connsiteY4" fmla="*/ 1840637 h 1891359"/>
              <a:gd name="connsiteX5" fmla="*/ 1612449 w 1764592"/>
              <a:gd name="connsiteY5" fmla="*/ 1257671 h 1891359"/>
              <a:gd name="connsiteX6" fmla="*/ 1309780 w 1764592"/>
              <a:gd name="connsiteY6" fmla="*/ 1046341 h 1891359"/>
              <a:gd name="connsiteX7" fmla="*/ 1560208 w 1764592"/>
              <a:gd name="connsiteY7" fmla="*/ 672856 h 1891359"/>
              <a:gd name="connsiteX8" fmla="*/ 1428622 w 1764592"/>
              <a:gd name="connsiteY8" fmla="*/ 154877 h 1891359"/>
              <a:gd name="connsiteX9" fmla="*/ 930782 w 1764592"/>
              <a:gd name="connsiteY9" fmla="*/ 21205 h 1891359"/>
              <a:gd name="connsiteX10" fmla="*/ 452050 w 1764592"/>
              <a:gd name="connsiteY10" fmla="*/ 534641 h 1891359"/>
              <a:gd name="connsiteX0" fmla="*/ 452050 w 1764590"/>
              <a:gd name="connsiteY0" fmla="*/ 534641 h 1891359"/>
              <a:gd name="connsiteX1" fmla="*/ 91698 w 1764590"/>
              <a:gd name="connsiteY1" fmla="*/ 940200 h 1891359"/>
              <a:gd name="connsiteX2" fmla="*/ 13351 w 1764590"/>
              <a:gd name="connsiteY2" fmla="*/ 1737812 h 1891359"/>
              <a:gd name="connsiteX3" fmla="*/ 309435 w 1764590"/>
              <a:gd name="connsiteY3" fmla="*/ 1891359 h 1891359"/>
              <a:gd name="connsiteX4" fmla="*/ 1669435 w 1764590"/>
              <a:gd name="connsiteY4" fmla="*/ 1840637 h 1891359"/>
              <a:gd name="connsiteX5" fmla="*/ 1612449 w 1764590"/>
              <a:gd name="connsiteY5" fmla="*/ 1257671 h 1891359"/>
              <a:gd name="connsiteX6" fmla="*/ 1309780 w 1764590"/>
              <a:gd name="connsiteY6" fmla="*/ 1046341 h 1891359"/>
              <a:gd name="connsiteX7" fmla="*/ 1560208 w 1764590"/>
              <a:gd name="connsiteY7" fmla="*/ 672856 h 1891359"/>
              <a:gd name="connsiteX8" fmla="*/ 1428622 w 1764590"/>
              <a:gd name="connsiteY8" fmla="*/ 154877 h 1891359"/>
              <a:gd name="connsiteX9" fmla="*/ 930782 w 1764590"/>
              <a:gd name="connsiteY9" fmla="*/ 21205 h 1891359"/>
              <a:gd name="connsiteX10" fmla="*/ 452050 w 1764590"/>
              <a:gd name="connsiteY10" fmla="*/ 534641 h 1891359"/>
              <a:gd name="connsiteX0" fmla="*/ 452050 w 1792731"/>
              <a:gd name="connsiteY0" fmla="*/ 534641 h 1891359"/>
              <a:gd name="connsiteX1" fmla="*/ 91698 w 1792731"/>
              <a:gd name="connsiteY1" fmla="*/ 940200 h 1891359"/>
              <a:gd name="connsiteX2" fmla="*/ 13351 w 1792731"/>
              <a:gd name="connsiteY2" fmla="*/ 1737812 h 1891359"/>
              <a:gd name="connsiteX3" fmla="*/ 309435 w 1792731"/>
              <a:gd name="connsiteY3" fmla="*/ 1891359 h 1891359"/>
              <a:gd name="connsiteX4" fmla="*/ 1669435 w 1792731"/>
              <a:gd name="connsiteY4" fmla="*/ 1840637 h 1891359"/>
              <a:gd name="connsiteX5" fmla="*/ 1688563 w 1792731"/>
              <a:gd name="connsiteY5" fmla="*/ 1292355 h 1891359"/>
              <a:gd name="connsiteX6" fmla="*/ 1309780 w 1792731"/>
              <a:gd name="connsiteY6" fmla="*/ 1046341 h 1891359"/>
              <a:gd name="connsiteX7" fmla="*/ 1560208 w 1792731"/>
              <a:gd name="connsiteY7" fmla="*/ 672856 h 1891359"/>
              <a:gd name="connsiteX8" fmla="*/ 1428622 w 1792731"/>
              <a:gd name="connsiteY8" fmla="*/ 154877 h 1891359"/>
              <a:gd name="connsiteX9" fmla="*/ 930782 w 1792731"/>
              <a:gd name="connsiteY9" fmla="*/ 21205 h 1891359"/>
              <a:gd name="connsiteX10" fmla="*/ 452050 w 1792731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560208 w 1814809"/>
              <a:gd name="connsiteY7" fmla="*/ 672856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34641 h 1891359"/>
              <a:gd name="connsiteX1" fmla="*/ 91698 w 1814809"/>
              <a:gd name="connsiteY1" fmla="*/ 940200 h 1891359"/>
              <a:gd name="connsiteX2" fmla="*/ 13351 w 1814809"/>
              <a:gd name="connsiteY2" fmla="*/ 1737812 h 1891359"/>
              <a:gd name="connsiteX3" fmla="*/ 309435 w 1814809"/>
              <a:gd name="connsiteY3" fmla="*/ 1891359 h 1891359"/>
              <a:gd name="connsiteX4" fmla="*/ 1669435 w 1814809"/>
              <a:gd name="connsiteY4" fmla="*/ 1840637 h 1891359"/>
              <a:gd name="connsiteX5" fmla="*/ 1688563 w 1814809"/>
              <a:gd name="connsiteY5" fmla="*/ 1292355 h 1891359"/>
              <a:gd name="connsiteX6" fmla="*/ 1309780 w 1814809"/>
              <a:gd name="connsiteY6" fmla="*/ 1046341 h 1891359"/>
              <a:gd name="connsiteX7" fmla="*/ 1619996 w 1814809"/>
              <a:gd name="connsiteY7" fmla="*/ 526399 h 1891359"/>
              <a:gd name="connsiteX8" fmla="*/ 1428622 w 1814809"/>
              <a:gd name="connsiteY8" fmla="*/ 154877 h 1891359"/>
              <a:gd name="connsiteX9" fmla="*/ 930782 w 1814809"/>
              <a:gd name="connsiteY9" fmla="*/ 21205 h 1891359"/>
              <a:gd name="connsiteX10" fmla="*/ 452050 w 1814809"/>
              <a:gd name="connsiteY10" fmla="*/ 534641 h 1891359"/>
              <a:gd name="connsiteX0" fmla="*/ 452050 w 1814809"/>
              <a:gd name="connsiteY0" fmla="*/ 542872 h 1899590"/>
              <a:gd name="connsiteX1" fmla="*/ 91698 w 1814809"/>
              <a:gd name="connsiteY1" fmla="*/ 948431 h 1899590"/>
              <a:gd name="connsiteX2" fmla="*/ 13351 w 1814809"/>
              <a:gd name="connsiteY2" fmla="*/ 1746043 h 1899590"/>
              <a:gd name="connsiteX3" fmla="*/ 309435 w 1814809"/>
              <a:gd name="connsiteY3" fmla="*/ 1899590 h 1899590"/>
              <a:gd name="connsiteX4" fmla="*/ 1669435 w 1814809"/>
              <a:gd name="connsiteY4" fmla="*/ 1848868 h 1899590"/>
              <a:gd name="connsiteX5" fmla="*/ 1688563 w 1814809"/>
              <a:gd name="connsiteY5" fmla="*/ 1300586 h 1899590"/>
              <a:gd name="connsiteX6" fmla="*/ 1309780 w 1814809"/>
              <a:gd name="connsiteY6" fmla="*/ 1054572 h 1899590"/>
              <a:gd name="connsiteX7" fmla="*/ 1619996 w 1814809"/>
              <a:gd name="connsiteY7" fmla="*/ 534630 h 1899590"/>
              <a:gd name="connsiteX8" fmla="*/ 1488411 w 1814809"/>
              <a:gd name="connsiteY8" fmla="*/ 129049 h 1899590"/>
              <a:gd name="connsiteX9" fmla="*/ 930782 w 1814809"/>
              <a:gd name="connsiteY9" fmla="*/ 29436 h 1899590"/>
              <a:gd name="connsiteX10" fmla="*/ 452050 w 1814809"/>
              <a:gd name="connsiteY10" fmla="*/ 542872 h 1899590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452050 w 1814809"/>
              <a:gd name="connsiteY0" fmla="*/ 540513 h 1897231"/>
              <a:gd name="connsiteX1" fmla="*/ 91698 w 1814809"/>
              <a:gd name="connsiteY1" fmla="*/ 946072 h 1897231"/>
              <a:gd name="connsiteX2" fmla="*/ 13351 w 1814809"/>
              <a:gd name="connsiteY2" fmla="*/ 1743684 h 1897231"/>
              <a:gd name="connsiteX3" fmla="*/ 309435 w 1814809"/>
              <a:gd name="connsiteY3" fmla="*/ 1897231 h 1897231"/>
              <a:gd name="connsiteX4" fmla="*/ 1669435 w 1814809"/>
              <a:gd name="connsiteY4" fmla="*/ 1846509 h 1897231"/>
              <a:gd name="connsiteX5" fmla="*/ 1688563 w 1814809"/>
              <a:gd name="connsiteY5" fmla="*/ 1298227 h 1897231"/>
              <a:gd name="connsiteX6" fmla="*/ 1309780 w 1814809"/>
              <a:gd name="connsiteY6" fmla="*/ 1052213 h 1897231"/>
              <a:gd name="connsiteX7" fmla="*/ 1619996 w 1814809"/>
              <a:gd name="connsiteY7" fmla="*/ 532271 h 1897231"/>
              <a:gd name="connsiteX8" fmla="*/ 1488411 w 1814809"/>
              <a:gd name="connsiteY8" fmla="*/ 126690 h 1897231"/>
              <a:gd name="connsiteX9" fmla="*/ 930782 w 1814809"/>
              <a:gd name="connsiteY9" fmla="*/ 27077 h 1897231"/>
              <a:gd name="connsiteX10" fmla="*/ 452050 w 1814809"/>
              <a:gd name="connsiteY10" fmla="*/ 540513 h 1897231"/>
              <a:gd name="connsiteX0" fmla="*/ 288567 w 1811701"/>
              <a:gd name="connsiteY0" fmla="*/ 555674 h 1898251"/>
              <a:gd name="connsiteX1" fmla="*/ 88590 w 1811701"/>
              <a:gd name="connsiteY1" fmla="*/ 947092 h 1898251"/>
              <a:gd name="connsiteX2" fmla="*/ 10243 w 1811701"/>
              <a:gd name="connsiteY2" fmla="*/ 1744704 h 1898251"/>
              <a:gd name="connsiteX3" fmla="*/ 306327 w 1811701"/>
              <a:gd name="connsiteY3" fmla="*/ 1898251 h 1898251"/>
              <a:gd name="connsiteX4" fmla="*/ 1666327 w 1811701"/>
              <a:gd name="connsiteY4" fmla="*/ 1847529 h 1898251"/>
              <a:gd name="connsiteX5" fmla="*/ 1685455 w 1811701"/>
              <a:gd name="connsiteY5" fmla="*/ 1299247 h 1898251"/>
              <a:gd name="connsiteX6" fmla="*/ 1306672 w 1811701"/>
              <a:gd name="connsiteY6" fmla="*/ 1053233 h 1898251"/>
              <a:gd name="connsiteX7" fmla="*/ 1616888 w 1811701"/>
              <a:gd name="connsiteY7" fmla="*/ 533291 h 1898251"/>
              <a:gd name="connsiteX8" fmla="*/ 1485303 w 1811701"/>
              <a:gd name="connsiteY8" fmla="*/ 127710 h 1898251"/>
              <a:gd name="connsiteX9" fmla="*/ 927674 w 1811701"/>
              <a:gd name="connsiteY9" fmla="*/ 28097 h 1898251"/>
              <a:gd name="connsiteX10" fmla="*/ 288567 w 1811701"/>
              <a:gd name="connsiteY10" fmla="*/ 555674 h 1898251"/>
              <a:gd name="connsiteX0" fmla="*/ 288567 w 1811701"/>
              <a:gd name="connsiteY0" fmla="*/ 479828 h 1822405"/>
              <a:gd name="connsiteX1" fmla="*/ 88590 w 1811701"/>
              <a:gd name="connsiteY1" fmla="*/ 871246 h 1822405"/>
              <a:gd name="connsiteX2" fmla="*/ 10243 w 1811701"/>
              <a:gd name="connsiteY2" fmla="*/ 1668858 h 1822405"/>
              <a:gd name="connsiteX3" fmla="*/ 306327 w 1811701"/>
              <a:gd name="connsiteY3" fmla="*/ 1822405 h 1822405"/>
              <a:gd name="connsiteX4" fmla="*/ 1666327 w 1811701"/>
              <a:gd name="connsiteY4" fmla="*/ 1771683 h 1822405"/>
              <a:gd name="connsiteX5" fmla="*/ 1685455 w 1811701"/>
              <a:gd name="connsiteY5" fmla="*/ 1223401 h 1822405"/>
              <a:gd name="connsiteX6" fmla="*/ 1306672 w 1811701"/>
              <a:gd name="connsiteY6" fmla="*/ 977387 h 1822405"/>
              <a:gd name="connsiteX7" fmla="*/ 1616888 w 1811701"/>
              <a:gd name="connsiteY7" fmla="*/ 457445 h 1822405"/>
              <a:gd name="connsiteX8" fmla="*/ 1485303 w 1811701"/>
              <a:gd name="connsiteY8" fmla="*/ 51864 h 1822405"/>
              <a:gd name="connsiteX9" fmla="*/ 895599 w 1811701"/>
              <a:gd name="connsiteY9" fmla="*/ 79530 h 1822405"/>
              <a:gd name="connsiteX10" fmla="*/ 288567 w 1811701"/>
              <a:gd name="connsiteY10" fmla="*/ 479828 h 182240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616888 w 1811701"/>
              <a:gd name="connsiteY7" fmla="*/ 396875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811701"/>
              <a:gd name="connsiteY0" fmla="*/ 419258 h 1761835"/>
              <a:gd name="connsiteX1" fmla="*/ 88590 w 1811701"/>
              <a:gd name="connsiteY1" fmla="*/ 810676 h 1761835"/>
              <a:gd name="connsiteX2" fmla="*/ 10243 w 1811701"/>
              <a:gd name="connsiteY2" fmla="*/ 1608288 h 1761835"/>
              <a:gd name="connsiteX3" fmla="*/ 306327 w 1811701"/>
              <a:gd name="connsiteY3" fmla="*/ 1761835 h 1761835"/>
              <a:gd name="connsiteX4" fmla="*/ 1666327 w 1811701"/>
              <a:gd name="connsiteY4" fmla="*/ 1711113 h 1761835"/>
              <a:gd name="connsiteX5" fmla="*/ 1685455 w 1811701"/>
              <a:gd name="connsiteY5" fmla="*/ 1162831 h 1761835"/>
              <a:gd name="connsiteX6" fmla="*/ 1306672 w 1811701"/>
              <a:gd name="connsiteY6" fmla="*/ 916817 h 1761835"/>
              <a:gd name="connsiteX7" fmla="*/ 1584814 w 1811701"/>
              <a:gd name="connsiteY7" fmla="*/ 510012 h 1761835"/>
              <a:gd name="connsiteX8" fmla="*/ 1373040 w 1811701"/>
              <a:gd name="connsiteY8" fmla="*/ 118574 h 1761835"/>
              <a:gd name="connsiteX9" fmla="*/ 895599 w 1811701"/>
              <a:gd name="connsiteY9" fmla="*/ 18960 h 1761835"/>
              <a:gd name="connsiteX10" fmla="*/ 288567 w 1811701"/>
              <a:gd name="connsiteY10" fmla="*/ 419258 h 1761835"/>
              <a:gd name="connsiteX0" fmla="*/ 288567 w 1770444"/>
              <a:gd name="connsiteY0" fmla="*/ 419258 h 1761835"/>
              <a:gd name="connsiteX1" fmla="*/ 88590 w 1770444"/>
              <a:gd name="connsiteY1" fmla="*/ 810676 h 1761835"/>
              <a:gd name="connsiteX2" fmla="*/ 10243 w 1770444"/>
              <a:gd name="connsiteY2" fmla="*/ 1608288 h 1761835"/>
              <a:gd name="connsiteX3" fmla="*/ 306327 w 1770444"/>
              <a:gd name="connsiteY3" fmla="*/ 1761835 h 1761835"/>
              <a:gd name="connsiteX4" fmla="*/ 1666327 w 1770444"/>
              <a:gd name="connsiteY4" fmla="*/ 1711113 h 1761835"/>
              <a:gd name="connsiteX5" fmla="*/ 1589229 w 1770444"/>
              <a:gd name="connsiteY5" fmla="*/ 1176973 h 1761835"/>
              <a:gd name="connsiteX6" fmla="*/ 1306672 w 1770444"/>
              <a:gd name="connsiteY6" fmla="*/ 916817 h 1761835"/>
              <a:gd name="connsiteX7" fmla="*/ 1584814 w 1770444"/>
              <a:gd name="connsiteY7" fmla="*/ 510012 h 1761835"/>
              <a:gd name="connsiteX8" fmla="*/ 1373040 w 1770444"/>
              <a:gd name="connsiteY8" fmla="*/ 118574 h 1761835"/>
              <a:gd name="connsiteX9" fmla="*/ 895599 w 1770444"/>
              <a:gd name="connsiteY9" fmla="*/ 18960 h 1761835"/>
              <a:gd name="connsiteX10" fmla="*/ 288567 w 1770444"/>
              <a:gd name="connsiteY10" fmla="*/ 419258 h 1761835"/>
              <a:gd name="connsiteX0" fmla="*/ 288567 w 1592514"/>
              <a:gd name="connsiteY0" fmla="*/ 419258 h 1863058"/>
              <a:gd name="connsiteX1" fmla="*/ 88590 w 1592514"/>
              <a:gd name="connsiteY1" fmla="*/ 810676 h 1863058"/>
              <a:gd name="connsiteX2" fmla="*/ 10243 w 1592514"/>
              <a:gd name="connsiteY2" fmla="*/ 1608288 h 1863058"/>
              <a:gd name="connsiteX3" fmla="*/ 306327 w 1592514"/>
              <a:gd name="connsiteY3" fmla="*/ 1761835 h 1863058"/>
              <a:gd name="connsiteX4" fmla="*/ 1377650 w 1592514"/>
              <a:gd name="connsiteY4" fmla="*/ 1838393 h 1863058"/>
              <a:gd name="connsiteX5" fmla="*/ 1589229 w 1592514"/>
              <a:gd name="connsiteY5" fmla="*/ 1176973 h 1863058"/>
              <a:gd name="connsiteX6" fmla="*/ 1306672 w 1592514"/>
              <a:gd name="connsiteY6" fmla="*/ 916817 h 1863058"/>
              <a:gd name="connsiteX7" fmla="*/ 1584814 w 1592514"/>
              <a:gd name="connsiteY7" fmla="*/ 510012 h 1863058"/>
              <a:gd name="connsiteX8" fmla="*/ 1373040 w 1592514"/>
              <a:gd name="connsiteY8" fmla="*/ 118574 h 1863058"/>
              <a:gd name="connsiteX9" fmla="*/ 895599 w 1592514"/>
              <a:gd name="connsiteY9" fmla="*/ 18960 h 1863058"/>
              <a:gd name="connsiteX10" fmla="*/ 288567 w 1592514"/>
              <a:gd name="connsiteY10" fmla="*/ 419258 h 1863058"/>
              <a:gd name="connsiteX0" fmla="*/ 421322 w 1594935"/>
              <a:gd name="connsiteY0" fmla="*/ 616342 h 1876292"/>
              <a:gd name="connsiteX1" fmla="*/ 91011 w 1594935"/>
              <a:gd name="connsiteY1" fmla="*/ 823910 h 1876292"/>
              <a:gd name="connsiteX2" fmla="*/ 12664 w 1594935"/>
              <a:gd name="connsiteY2" fmla="*/ 1621522 h 1876292"/>
              <a:gd name="connsiteX3" fmla="*/ 308748 w 1594935"/>
              <a:gd name="connsiteY3" fmla="*/ 1775069 h 1876292"/>
              <a:gd name="connsiteX4" fmla="*/ 1380071 w 1594935"/>
              <a:gd name="connsiteY4" fmla="*/ 1851627 h 1876292"/>
              <a:gd name="connsiteX5" fmla="*/ 1591650 w 1594935"/>
              <a:gd name="connsiteY5" fmla="*/ 1190207 h 1876292"/>
              <a:gd name="connsiteX6" fmla="*/ 1309093 w 1594935"/>
              <a:gd name="connsiteY6" fmla="*/ 930051 h 1876292"/>
              <a:gd name="connsiteX7" fmla="*/ 1587235 w 1594935"/>
              <a:gd name="connsiteY7" fmla="*/ 523246 h 1876292"/>
              <a:gd name="connsiteX8" fmla="*/ 1375461 w 1594935"/>
              <a:gd name="connsiteY8" fmla="*/ 131808 h 1876292"/>
              <a:gd name="connsiteX9" fmla="*/ 898020 w 1594935"/>
              <a:gd name="connsiteY9" fmla="*/ 32194 h 1876292"/>
              <a:gd name="connsiteX10" fmla="*/ 421322 w 1594935"/>
              <a:gd name="connsiteY10" fmla="*/ 616342 h 1876292"/>
              <a:gd name="connsiteX0" fmla="*/ 413257 w 1586870"/>
              <a:gd name="connsiteY0" fmla="*/ 616342 h 1876292"/>
              <a:gd name="connsiteX1" fmla="*/ 140873 w 1586870"/>
              <a:gd name="connsiteY1" fmla="*/ 993617 h 1876292"/>
              <a:gd name="connsiteX2" fmla="*/ 4599 w 1586870"/>
              <a:gd name="connsiteY2" fmla="*/ 1621522 h 1876292"/>
              <a:gd name="connsiteX3" fmla="*/ 300683 w 1586870"/>
              <a:gd name="connsiteY3" fmla="*/ 1775069 h 1876292"/>
              <a:gd name="connsiteX4" fmla="*/ 1372006 w 1586870"/>
              <a:gd name="connsiteY4" fmla="*/ 1851627 h 1876292"/>
              <a:gd name="connsiteX5" fmla="*/ 1583585 w 1586870"/>
              <a:gd name="connsiteY5" fmla="*/ 1190207 h 1876292"/>
              <a:gd name="connsiteX6" fmla="*/ 1301028 w 1586870"/>
              <a:gd name="connsiteY6" fmla="*/ 930051 h 1876292"/>
              <a:gd name="connsiteX7" fmla="*/ 1579170 w 1586870"/>
              <a:gd name="connsiteY7" fmla="*/ 523246 h 1876292"/>
              <a:gd name="connsiteX8" fmla="*/ 1367396 w 1586870"/>
              <a:gd name="connsiteY8" fmla="*/ 131808 h 1876292"/>
              <a:gd name="connsiteX9" fmla="*/ 889955 w 1586870"/>
              <a:gd name="connsiteY9" fmla="*/ 32194 h 1876292"/>
              <a:gd name="connsiteX10" fmla="*/ 413257 w 1586870"/>
              <a:gd name="connsiteY10" fmla="*/ 616342 h 1876292"/>
              <a:gd name="connsiteX0" fmla="*/ 284962 w 1458575"/>
              <a:gd name="connsiteY0" fmla="*/ 616342 h 1908017"/>
              <a:gd name="connsiteX1" fmla="*/ 12578 w 1458575"/>
              <a:gd name="connsiteY1" fmla="*/ 993617 h 1908017"/>
              <a:gd name="connsiteX2" fmla="*/ 172388 w 1458575"/>
              <a:gd name="connsiteY2" fmla="*/ 1775069 h 1908017"/>
              <a:gd name="connsiteX3" fmla="*/ 1243711 w 1458575"/>
              <a:gd name="connsiteY3" fmla="*/ 1851627 h 1908017"/>
              <a:gd name="connsiteX4" fmla="*/ 1455290 w 1458575"/>
              <a:gd name="connsiteY4" fmla="*/ 1190207 h 1908017"/>
              <a:gd name="connsiteX5" fmla="*/ 1172733 w 1458575"/>
              <a:gd name="connsiteY5" fmla="*/ 930051 h 1908017"/>
              <a:gd name="connsiteX6" fmla="*/ 1450875 w 1458575"/>
              <a:gd name="connsiteY6" fmla="*/ 523246 h 1908017"/>
              <a:gd name="connsiteX7" fmla="*/ 1239101 w 1458575"/>
              <a:gd name="connsiteY7" fmla="*/ 131808 h 1908017"/>
              <a:gd name="connsiteX8" fmla="*/ 761660 w 1458575"/>
              <a:gd name="connsiteY8" fmla="*/ 32194 h 1908017"/>
              <a:gd name="connsiteX9" fmla="*/ 284962 w 1458575"/>
              <a:gd name="connsiteY9" fmla="*/ 616342 h 1908017"/>
              <a:gd name="connsiteX0" fmla="*/ 343858 w 1519131"/>
              <a:gd name="connsiteY0" fmla="*/ 616342 h 1885036"/>
              <a:gd name="connsiteX1" fmla="*/ 71474 w 1519131"/>
              <a:gd name="connsiteY1" fmla="*/ 993617 h 1885036"/>
              <a:gd name="connsiteX2" fmla="*/ 115432 w 1519131"/>
              <a:gd name="connsiteY2" fmla="*/ 1704358 h 1885036"/>
              <a:gd name="connsiteX3" fmla="*/ 1302607 w 1519131"/>
              <a:gd name="connsiteY3" fmla="*/ 1851627 h 1885036"/>
              <a:gd name="connsiteX4" fmla="*/ 1514186 w 1519131"/>
              <a:gd name="connsiteY4" fmla="*/ 1190207 h 1885036"/>
              <a:gd name="connsiteX5" fmla="*/ 1231629 w 1519131"/>
              <a:gd name="connsiteY5" fmla="*/ 930051 h 1885036"/>
              <a:gd name="connsiteX6" fmla="*/ 1509771 w 1519131"/>
              <a:gd name="connsiteY6" fmla="*/ 523246 h 1885036"/>
              <a:gd name="connsiteX7" fmla="*/ 1297997 w 1519131"/>
              <a:gd name="connsiteY7" fmla="*/ 131808 h 1885036"/>
              <a:gd name="connsiteX8" fmla="*/ 820556 w 1519131"/>
              <a:gd name="connsiteY8" fmla="*/ 32194 h 1885036"/>
              <a:gd name="connsiteX9" fmla="*/ 343858 w 1519131"/>
              <a:gd name="connsiteY9" fmla="*/ 616342 h 1885036"/>
              <a:gd name="connsiteX0" fmla="*/ 343858 w 1549812"/>
              <a:gd name="connsiteY0" fmla="*/ 616342 h 1800235"/>
              <a:gd name="connsiteX1" fmla="*/ 71474 w 1549812"/>
              <a:gd name="connsiteY1" fmla="*/ 993617 h 1800235"/>
              <a:gd name="connsiteX2" fmla="*/ 115432 w 1549812"/>
              <a:gd name="connsiteY2" fmla="*/ 1704358 h 1800235"/>
              <a:gd name="connsiteX3" fmla="*/ 1389496 w 1549812"/>
              <a:gd name="connsiteY3" fmla="*/ 1724347 h 1800235"/>
              <a:gd name="connsiteX4" fmla="*/ 1514186 w 1549812"/>
              <a:gd name="connsiteY4" fmla="*/ 1190207 h 1800235"/>
              <a:gd name="connsiteX5" fmla="*/ 1231629 w 1549812"/>
              <a:gd name="connsiteY5" fmla="*/ 930051 h 1800235"/>
              <a:gd name="connsiteX6" fmla="*/ 1509771 w 1549812"/>
              <a:gd name="connsiteY6" fmla="*/ 523246 h 1800235"/>
              <a:gd name="connsiteX7" fmla="*/ 1297997 w 1549812"/>
              <a:gd name="connsiteY7" fmla="*/ 131808 h 1800235"/>
              <a:gd name="connsiteX8" fmla="*/ 820556 w 1549812"/>
              <a:gd name="connsiteY8" fmla="*/ 32194 h 1800235"/>
              <a:gd name="connsiteX9" fmla="*/ 343858 w 1549812"/>
              <a:gd name="connsiteY9" fmla="*/ 616342 h 180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9812" h="1800235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417">
            <a:extLst>
              <a:ext uri="{FF2B5EF4-FFF2-40B4-BE49-F238E27FC236}">
                <a16:creationId xmlns:a16="http://schemas.microsoft.com/office/drawing/2014/main" id="{22352293-C7A6-4C41-9DD8-CAA48CB29154}"/>
              </a:ext>
            </a:extLst>
          </p:cNvPr>
          <p:cNvSpPr>
            <a:spLocks/>
          </p:cNvSpPr>
          <p:nvPr/>
        </p:nvSpPr>
        <p:spPr bwMode="auto">
          <a:xfrm>
            <a:off x="7274076" y="1826035"/>
            <a:ext cx="1736725" cy="1317704"/>
          </a:xfrm>
          <a:custGeom>
            <a:avLst/>
            <a:gdLst>
              <a:gd name="T0" fmla="*/ 2147483646 w 1036"/>
              <a:gd name="T1" fmla="*/ 2147483646 h 675"/>
              <a:gd name="T2" fmla="*/ 2147483646 w 1036"/>
              <a:gd name="T3" fmla="*/ 2147483646 h 675"/>
              <a:gd name="T4" fmla="*/ 2147483646 w 1036"/>
              <a:gd name="T5" fmla="*/ 2147483646 h 675"/>
              <a:gd name="T6" fmla="*/ 2147483646 w 1036"/>
              <a:gd name="T7" fmla="*/ 2147483646 h 675"/>
              <a:gd name="T8" fmla="*/ 2147483646 w 1036"/>
              <a:gd name="T9" fmla="*/ 2147483646 h 675"/>
              <a:gd name="T10" fmla="*/ 2147483646 w 1036"/>
              <a:gd name="T11" fmla="*/ 2147483646 h 675"/>
              <a:gd name="T12" fmla="*/ 2147483646 w 1036"/>
              <a:gd name="T13" fmla="*/ 2147483646 h 675"/>
              <a:gd name="T14" fmla="*/ 2147483646 w 1036"/>
              <a:gd name="T15" fmla="*/ 2147483646 h 675"/>
              <a:gd name="T16" fmla="*/ 2147483646 w 1036"/>
              <a:gd name="T17" fmla="*/ 2147483646 h 675"/>
              <a:gd name="T18" fmla="*/ 2147483646 w 1036"/>
              <a:gd name="T19" fmla="*/ 2147483646 h 675"/>
              <a:gd name="T20" fmla="*/ 2147483646 w 1036"/>
              <a:gd name="T21" fmla="*/ 2147483646 h 675"/>
              <a:gd name="T22" fmla="*/ 2147483646 w 1036"/>
              <a:gd name="T23" fmla="*/ 2147483646 h 675"/>
              <a:gd name="T24" fmla="*/ 2147483646 w 1036"/>
              <a:gd name="T25" fmla="*/ 2147483646 h 675"/>
              <a:gd name="T26" fmla="*/ 2147483646 w 1036"/>
              <a:gd name="T27" fmla="*/ 2147483646 h 675"/>
              <a:gd name="T28" fmla="*/ 2147483646 w 1036"/>
              <a:gd name="T29" fmla="*/ 2147483646 h 675"/>
              <a:gd name="T30" fmla="*/ 2147483646 w 1036"/>
              <a:gd name="T31" fmla="*/ 2147483646 h 675"/>
              <a:gd name="T32" fmla="*/ 2147483646 w 1036"/>
              <a:gd name="T33" fmla="*/ 2147483646 h 675"/>
              <a:gd name="T34" fmla="*/ 2147483646 w 1036"/>
              <a:gd name="T35" fmla="*/ 2147483646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9" name="Rectangle 419">
            <a:extLst>
              <a:ext uri="{FF2B5EF4-FFF2-40B4-BE49-F238E27FC236}">
                <a16:creationId xmlns:a16="http://schemas.microsoft.com/office/drawing/2014/main" id="{F39DA03D-3BDA-2344-B3D3-3A95FB5E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9074" y="3553079"/>
            <a:ext cx="986999" cy="669622"/>
          </a:xfrm>
          <a:prstGeom prst="rect">
            <a:avLst/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70" name="AutoShape 420">
            <a:extLst>
              <a:ext uri="{FF2B5EF4-FFF2-40B4-BE49-F238E27FC236}">
                <a16:creationId xmlns:a16="http://schemas.microsoft.com/office/drawing/2014/main" id="{579866B0-F884-A84A-B74A-EFEA50EBF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350" y="3289251"/>
            <a:ext cx="1458912" cy="31785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CCFF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Freeform 427">
            <a:extLst>
              <a:ext uri="{FF2B5EF4-FFF2-40B4-BE49-F238E27FC236}">
                <a16:creationId xmlns:a16="http://schemas.microsoft.com/office/drawing/2014/main" id="{3F97D486-CCD5-C043-940C-EC1740EC7BA0}"/>
              </a:ext>
            </a:extLst>
          </p:cNvPr>
          <p:cNvSpPr>
            <a:spLocks/>
          </p:cNvSpPr>
          <p:nvPr/>
        </p:nvSpPr>
        <p:spPr bwMode="auto">
          <a:xfrm>
            <a:off x="7712401" y="4683134"/>
            <a:ext cx="3079750" cy="1665288"/>
          </a:xfrm>
          <a:custGeom>
            <a:avLst/>
            <a:gdLst>
              <a:gd name="T0" fmla="*/ 2147483646 w 1940"/>
              <a:gd name="T1" fmla="*/ 2147483646 h 1049"/>
              <a:gd name="T2" fmla="*/ 2147483646 w 1940"/>
              <a:gd name="T3" fmla="*/ 2147483646 h 1049"/>
              <a:gd name="T4" fmla="*/ 2147483646 w 1940"/>
              <a:gd name="T5" fmla="*/ 2147483646 h 1049"/>
              <a:gd name="T6" fmla="*/ 2147483646 w 1940"/>
              <a:gd name="T7" fmla="*/ 2147483646 h 1049"/>
              <a:gd name="T8" fmla="*/ 2147483646 w 1940"/>
              <a:gd name="T9" fmla="*/ 2147483646 h 1049"/>
              <a:gd name="T10" fmla="*/ 2147483646 w 1940"/>
              <a:gd name="T11" fmla="*/ 2147483646 h 1049"/>
              <a:gd name="T12" fmla="*/ 2147483646 w 1940"/>
              <a:gd name="T13" fmla="*/ 2147483646 h 1049"/>
              <a:gd name="T14" fmla="*/ 2147483646 w 1940"/>
              <a:gd name="T15" fmla="*/ 2147483646 h 1049"/>
              <a:gd name="T16" fmla="*/ 2147483646 w 1940"/>
              <a:gd name="T17" fmla="*/ 2147483646 h 1049"/>
              <a:gd name="T18" fmla="*/ 2147483646 w 1940"/>
              <a:gd name="T19" fmla="*/ 2147483646 h 1049"/>
              <a:gd name="T20" fmla="*/ 2147483646 w 1940"/>
              <a:gd name="T21" fmla="*/ 2147483646 h 1049"/>
              <a:gd name="T22" fmla="*/ 2147483646 w 1940"/>
              <a:gd name="T23" fmla="*/ 2147483646 h 1049"/>
              <a:gd name="T24" fmla="*/ 2147483646 w 1940"/>
              <a:gd name="T25" fmla="*/ 2147483646 h 1049"/>
              <a:gd name="T26" fmla="*/ 2147483646 w 1940"/>
              <a:gd name="T27" fmla="*/ 2147483646 h 1049"/>
              <a:gd name="T28" fmla="*/ 2147483646 w 1940"/>
              <a:gd name="T29" fmla="*/ 2147483646 h 1049"/>
              <a:gd name="T30" fmla="*/ 2147483646 w 1940"/>
              <a:gd name="T31" fmla="*/ 2147483646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ext Box 580">
            <a:extLst>
              <a:ext uri="{FF2B5EF4-FFF2-40B4-BE49-F238E27FC236}">
                <a16:creationId xmlns:a16="http://schemas.microsoft.com/office/drawing/2014/main" id="{16C4E384-62E0-DC41-883F-EB2C4C99F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9274" y="1488461"/>
            <a:ext cx="133940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mobile network</a:t>
            </a:r>
          </a:p>
        </p:txBody>
      </p:sp>
      <p:sp>
        <p:nvSpPr>
          <p:cNvPr id="69" name="Text Box 580">
            <a:extLst>
              <a:ext uri="{FF2B5EF4-FFF2-40B4-BE49-F238E27FC236}">
                <a16:creationId xmlns:a16="http://schemas.microsoft.com/office/drawing/2014/main" id="{9AC056F8-729E-D344-BD7D-917810217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835" y="4191922"/>
            <a:ext cx="1955646" cy="26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home network</a:t>
            </a:r>
          </a:p>
        </p:txBody>
      </p:sp>
      <p:sp>
        <p:nvSpPr>
          <p:cNvPr id="70" name="Text Box 580">
            <a:extLst>
              <a:ext uri="{FF2B5EF4-FFF2-40B4-BE49-F238E27FC236}">
                <a16:creationId xmlns:a16="http://schemas.microsoft.com/office/drawing/2014/main" id="{8A1A4F41-0243-4946-9F02-F301CBD59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6908" y="5779775"/>
            <a:ext cx="1195135" cy="44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enterprise</a:t>
            </a:r>
          </a:p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Arial" panose="020B0604020202020204" pitchFamily="34" charset="0"/>
              </a:rPr>
              <a:t>          network</a:t>
            </a:r>
          </a:p>
        </p:txBody>
      </p:sp>
      <p:sp>
        <p:nvSpPr>
          <p:cNvPr id="372" name="Freeform 371">
            <a:extLst>
              <a:ext uri="{FF2B5EF4-FFF2-40B4-BE49-F238E27FC236}">
                <a16:creationId xmlns:a16="http://schemas.microsoft.com/office/drawing/2014/main" id="{C89E7C56-1DE4-7143-8EEB-E5965035CC42}"/>
              </a:ext>
            </a:extLst>
          </p:cNvPr>
          <p:cNvSpPr/>
          <p:nvPr/>
        </p:nvSpPr>
        <p:spPr>
          <a:xfrm>
            <a:off x="10222146" y="3179540"/>
            <a:ext cx="1273167" cy="1935748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534770"/>
              <a:gd name="connsiteY0" fmla="*/ 553225 h 1800672"/>
              <a:gd name="connsiteX1" fmla="*/ 3 w 1534770"/>
              <a:gd name="connsiteY1" fmla="*/ 958784 h 1800672"/>
              <a:gd name="connsiteX2" fmla="*/ 367657 w 1534770"/>
              <a:gd name="connsiteY2" fmla="*/ 1526890 h 1800672"/>
              <a:gd name="connsiteX3" fmla="*/ 1186523 w 1534770"/>
              <a:gd name="connsiteY3" fmla="*/ 1794234 h 1800672"/>
              <a:gd name="connsiteX4" fmla="*/ 1520754 w 1534770"/>
              <a:gd name="connsiteY4" fmla="*/ 1276255 h 1800672"/>
              <a:gd name="connsiteX5" fmla="*/ 1468513 w 1534770"/>
              <a:gd name="connsiteY5" fmla="*/ 691440 h 1800672"/>
              <a:gd name="connsiteX6" fmla="*/ 1435794 w 1534770"/>
              <a:gd name="connsiteY6" fmla="*/ 107761 h 1800672"/>
              <a:gd name="connsiteX7" fmla="*/ 839087 w 1534770"/>
              <a:gd name="connsiteY7" fmla="*/ 39789 h 1800672"/>
              <a:gd name="connsiteX8" fmla="*/ 360355 w 1534770"/>
              <a:gd name="connsiteY8" fmla="*/ 553225 h 1800672"/>
              <a:gd name="connsiteX0" fmla="*/ 360355 w 1580585"/>
              <a:gd name="connsiteY0" fmla="*/ 553225 h 1880420"/>
              <a:gd name="connsiteX1" fmla="*/ 3 w 1580585"/>
              <a:gd name="connsiteY1" fmla="*/ 958784 h 1880420"/>
              <a:gd name="connsiteX2" fmla="*/ 367657 w 1580585"/>
              <a:gd name="connsiteY2" fmla="*/ 1526890 h 1880420"/>
              <a:gd name="connsiteX3" fmla="*/ 1186523 w 1580585"/>
              <a:gd name="connsiteY3" fmla="*/ 1794234 h 1880420"/>
              <a:gd name="connsiteX4" fmla="*/ 1570188 w 1580585"/>
              <a:gd name="connsiteY4" fmla="*/ 1785433 h 1880420"/>
              <a:gd name="connsiteX5" fmla="*/ 1468513 w 1580585"/>
              <a:gd name="connsiteY5" fmla="*/ 691440 h 1880420"/>
              <a:gd name="connsiteX6" fmla="*/ 1435794 w 1580585"/>
              <a:gd name="connsiteY6" fmla="*/ 107761 h 1880420"/>
              <a:gd name="connsiteX7" fmla="*/ 839087 w 1580585"/>
              <a:gd name="connsiteY7" fmla="*/ 39789 h 1880420"/>
              <a:gd name="connsiteX8" fmla="*/ 360355 w 1580585"/>
              <a:gd name="connsiteY8" fmla="*/ 553225 h 1880420"/>
              <a:gd name="connsiteX0" fmla="*/ 316588 w 1580732"/>
              <a:gd name="connsiteY0" fmla="*/ 359285 h 1867156"/>
              <a:gd name="connsiteX1" fmla="*/ 150 w 1580732"/>
              <a:gd name="connsiteY1" fmla="*/ 945520 h 1867156"/>
              <a:gd name="connsiteX2" fmla="*/ 367804 w 1580732"/>
              <a:gd name="connsiteY2" fmla="*/ 1513626 h 1867156"/>
              <a:gd name="connsiteX3" fmla="*/ 1186670 w 1580732"/>
              <a:gd name="connsiteY3" fmla="*/ 1780970 h 1867156"/>
              <a:gd name="connsiteX4" fmla="*/ 1570335 w 1580732"/>
              <a:gd name="connsiteY4" fmla="*/ 1772169 h 1867156"/>
              <a:gd name="connsiteX5" fmla="*/ 1468660 w 1580732"/>
              <a:gd name="connsiteY5" fmla="*/ 678176 h 1867156"/>
              <a:gd name="connsiteX6" fmla="*/ 1435941 w 1580732"/>
              <a:gd name="connsiteY6" fmla="*/ 94497 h 1867156"/>
              <a:gd name="connsiteX7" fmla="*/ 839234 w 1580732"/>
              <a:gd name="connsiteY7" fmla="*/ 26525 h 1867156"/>
              <a:gd name="connsiteX8" fmla="*/ 316588 w 1580732"/>
              <a:gd name="connsiteY8" fmla="*/ 359285 h 1867156"/>
              <a:gd name="connsiteX0" fmla="*/ 163575 w 1427719"/>
              <a:gd name="connsiteY0" fmla="*/ 359285 h 1867156"/>
              <a:gd name="connsiteX1" fmla="*/ 836 w 1427719"/>
              <a:gd name="connsiteY1" fmla="*/ 1076921 h 1867156"/>
              <a:gd name="connsiteX2" fmla="*/ 214791 w 1427719"/>
              <a:gd name="connsiteY2" fmla="*/ 1513626 h 1867156"/>
              <a:gd name="connsiteX3" fmla="*/ 1033657 w 1427719"/>
              <a:gd name="connsiteY3" fmla="*/ 1780970 h 1867156"/>
              <a:gd name="connsiteX4" fmla="*/ 1417322 w 1427719"/>
              <a:gd name="connsiteY4" fmla="*/ 1772169 h 1867156"/>
              <a:gd name="connsiteX5" fmla="*/ 1315647 w 1427719"/>
              <a:gd name="connsiteY5" fmla="*/ 678176 h 1867156"/>
              <a:gd name="connsiteX6" fmla="*/ 1282928 w 1427719"/>
              <a:gd name="connsiteY6" fmla="*/ 94497 h 1867156"/>
              <a:gd name="connsiteX7" fmla="*/ 686221 w 1427719"/>
              <a:gd name="connsiteY7" fmla="*/ 26525 h 1867156"/>
              <a:gd name="connsiteX8" fmla="*/ 163575 w 1427719"/>
              <a:gd name="connsiteY8" fmla="*/ 359285 h 1867156"/>
              <a:gd name="connsiteX0" fmla="*/ 163575 w 1426632"/>
              <a:gd name="connsiteY0" fmla="*/ 394322 h 1902193"/>
              <a:gd name="connsiteX1" fmla="*/ 836 w 1426632"/>
              <a:gd name="connsiteY1" fmla="*/ 1111958 h 1902193"/>
              <a:gd name="connsiteX2" fmla="*/ 214791 w 1426632"/>
              <a:gd name="connsiteY2" fmla="*/ 1548663 h 1902193"/>
              <a:gd name="connsiteX3" fmla="*/ 1033657 w 1426632"/>
              <a:gd name="connsiteY3" fmla="*/ 1816007 h 1902193"/>
              <a:gd name="connsiteX4" fmla="*/ 1417322 w 1426632"/>
              <a:gd name="connsiteY4" fmla="*/ 1807206 h 1902193"/>
              <a:gd name="connsiteX5" fmla="*/ 1315647 w 1426632"/>
              <a:gd name="connsiteY5" fmla="*/ 713213 h 1902193"/>
              <a:gd name="connsiteX6" fmla="*/ 1401843 w 1426632"/>
              <a:gd name="connsiteY6" fmla="*/ 63834 h 1902193"/>
              <a:gd name="connsiteX7" fmla="*/ 686221 w 1426632"/>
              <a:gd name="connsiteY7" fmla="*/ 61562 h 1902193"/>
              <a:gd name="connsiteX8" fmla="*/ 163575 w 1426632"/>
              <a:gd name="connsiteY8" fmla="*/ 394322 h 1902193"/>
              <a:gd name="connsiteX0" fmla="*/ 163575 w 1435249"/>
              <a:gd name="connsiteY0" fmla="*/ 394322 h 1885560"/>
              <a:gd name="connsiteX1" fmla="*/ 836 w 1435249"/>
              <a:gd name="connsiteY1" fmla="*/ 1111958 h 1885560"/>
              <a:gd name="connsiteX2" fmla="*/ 214791 w 1435249"/>
              <a:gd name="connsiteY2" fmla="*/ 1548663 h 1885560"/>
              <a:gd name="connsiteX3" fmla="*/ 1033657 w 1435249"/>
              <a:gd name="connsiteY3" fmla="*/ 1816007 h 1885560"/>
              <a:gd name="connsiteX4" fmla="*/ 1417322 w 1435249"/>
              <a:gd name="connsiteY4" fmla="*/ 1807206 h 1885560"/>
              <a:gd name="connsiteX5" fmla="*/ 1375103 w 1435249"/>
              <a:gd name="connsiteY5" fmla="*/ 943164 h 1885560"/>
              <a:gd name="connsiteX6" fmla="*/ 1401843 w 1435249"/>
              <a:gd name="connsiteY6" fmla="*/ 63834 h 1885560"/>
              <a:gd name="connsiteX7" fmla="*/ 686221 w 1435249"/>
              <a:gd name="connsiteY7" fmla="*/ 61562 h 1885560"/>
              <a:gd name="connsiteX8" fmla="*/ 163575 w 1435249"/>
              <a:gd name="connsiteY8" fmla="*/ 394322 h 1885560"/>
              <a:gd name="connsiteX0" fmla="*/ 128947 w 1438213"/>
              <a:gd name="connsiteY0" fmla="*/ 345176 h 1883146"/>
              <a:gd name="connsiteX1" fmla="*/ 3802 w 1438213"/>
              <a:gd name="connsiteY1" fmla="*/ 1109544 h 1883146"/>
              <a:gd name="connsiteX2" fmla="*/ 217757 w 1438213"/>
              <a:gd name="connsiteY2" fmla="*/ 1546249 h 1883146"/>
              <a:gd name="connsiteX3" fmla="*/ 1036623 w 1438213"/>
              <a:gd name="connsiteY3" fmla="*/ 1813593 h 1883146"/>
              <a:gd name="connsiteX4" fmla="*/ 1420288 w 1438213"/>
              <a:gd name="connsiteY4" fmla="*/ 1804792 h 1883146"/>
              <a:gd name="connsiteX5" fmla="*/ 1378069 w 1438213"/>
              <a:gd name="connsiteY5" fmla="*/ 940750 h 1883146"/>
              <a:gd name="connsiteX6" fmla="*/ 1404809 w 1438213"/>
              <a:gd name="connsiteY6" fmla="*/ 61420 h 1883146"/>
              <a:gd name="connsiteX7" fmla="*/ 689187 w 1438213"/>
              <a:gd name="connsiteY7" fmla="*/ 59148 h 1883146"/>
              <a:gd name="connsiteX8" fmla="*/ 128947 w 1438213"/>
              <a:gd name="connsiteY8" fmla="*/ 345176 h 1883146"/>
              <a:gd name="connsiteX0" fmla="*/ 126587 w 1435854"/>
              <a:gd name="connsiteY0" fmla="*/ 353278 h 1891248"/>
              <a:gd name="connsiteX1" fmla="*/ 1442 w 1435854"/>
              <a:gd name="connsiteY1" fmla="*/ 1117646 h 1891248"/>
              <a:gd name="connsiteX2" fmla="*/ 215397 w 1435854"/>
              <a:gd name="connsiteY2" fmla="*/ 1554351 h 1891248"/>
              <a:gd name="connsiteX3" fmla="*/ 1034263 w 1435854"/>
              <a:gd name="connsiteY3" fmla="*/ 1821695 h 1891248"/>
              <a:gd name="connsiteX4" fmla="*/ 1417928 w 1435854"/>
              <a:gd name="connsiteY4" fmla="*/ 1812894 h 1891248"/>
              <a:gd name="connsiteX5" fmla="*/ 1375709 w 1435854"/>
              <a:gd name="connsiteY5" fmla="*/ 948852 h 1891248"/>
              <a:gd name="connsiteX6" fmla="*/ 1402449 w 1435854"/>
              <a:gd name="connsiteY6" fmla="*/ 69522 h 1891248"/>
              <a:gd name="connsiteX7" fmla="*/ 221605 w 1435854"/>
              <a:gd name="connsiteY7" fmla="*/ 47778 h 1891248"/>
              <a:gd name="connsiteX8" fmla="*/ 126587 w 1435854"/>
              <a:gd name="connsiteY8" fmla="*/ 353278 h 1891248"/>
              <a:gd name="connsiteX0" fmla="*/ 35803 w 1453152"/>
              <a:gd name="connsiteY0" fmla="*/ 439993 h 1896181"/>
              <a:gd name="connsiteX1" fmla="*/ 18740 w 1453152"/>
              <a:gd name="connsiteY1" fmla="*/ 1122579 h 1896181"/>
              <a:gd name="connsiteX2" fmla="*/ 232695 w 1453152"/>
              <a:gd name="connsiteY2" fmla="*/ 1559284 h 1896181"/>
              <a:gd name="connsiteX3" fmla="*/ 1051561 w 1453152"/>
              <a:gd name="connsiteY3" fmla="*/ 1826628 h 1896181"/>
              <a:gd name="connsiteX4" fmla="*/ 1435226 w 1453152"/>
              <a:gd name="connsiteY4" fmla="*/ 1817827 h 1896181"/>
              <a:gd name="connsiteX5" fmla="*/ 1393007 w 1453152"/>
              <a:gd name="connsiteY5" fmla="*/ 953785 h 1896181"/>
              <a:gd name="connsiteX6" fmla="*/ 1419747 w 1453152"/>
              <a:gd name="connsiteY6" fmla="*/ 74455 h 1896181"/>
              <a:gd name="connsiteX7" fmla="*/ 238903 w 1453152"/>
              <a:gd name="connsiteY7" fmla="*/ 52711 h 1896181"/>
              <a:gd name="connsiteX8" fmla="*/ 35803 w 1453152"/>
              <a:gd name="connsiteY8" fmla="*/ 439993 h 1896181"/>
              <a:gd name="connsiteX0" fmla="*/ 35803 w 1447873"/>
              <a:gd name="connsiteY0" fmla="*/ 439993 h 1952840"/>
              <a:gd name="connsiteX1" fmla="*/ 18740 w 1447873"/>
              <a:gd name="connsiteY1" fmla="*/ 1122579 h 1952840"/>
              <a:gd name="connsiteX2" fmla="*/ 232695 w 1447873"/>
              <a:gd name="connsiteY2" fmla="*/ 1559284 h 1952840"/>
              <a:gd name="connsiteX3" fmla="*/ 1130848 w 1447873"/>
              <a:gd name="connsiteY3" fmla="*/ 1925181 h 1952840"/>
              <a:gd name="connsiteX4" fmla="*/ 1435226 w 1447873"/>
              <a:gd name="connsiteY4" fmla="*/ 1817827 h 1952840"/>
              <a:gd name="connsiteX5" fmla="*/ 1393007 w 1447873"/>
              <a:gd name="connsiteY5" fmla="*/ 953785 h 1952840"/>
              <a:gd name="connsiteX6" fmla="*/ 1419747 w 1447873"/>
              <a:gd name="connsiteY6" fmla="*/ 74455 h 1952840"/>
              <a:gd name="connsiteX7" fmla="*/ 238903 w 1447873"/>
              <a:gd name="connsiteY7" fmla="*/ 52711 h 1952840"/>
              <a:gd name="connsiteX8" fmla="*/ 35803 w 1447873"/>
              <a:gd name="connsiteY8" fmla="*/ 439993 h 1952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47873" h="195284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9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96BCCD85-1D07-EF4E-A878-EC23CD23096A}"/>
              </a:ext>
            </a:extLst>
          </p:cNvPr>
          <p:cNvGrpSpPr/>
          <p:nvPr/>
        </p:nvGrpSpPr>
        <p:grpSpPr>
          <a:xfrm>
            <a:off x="10837700" y="3928050"/>
            <a:ext cx="687393" cy="721548"/>
            <a:chOff x="5203089" y="1751190"/>
            <a:chExt cx="858331" cy="662414"/>
          </a:xfrm>
        </p:grpSpPr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6FAD5AB-6E93-5E47-BE32-4993FD767B8F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2A115C8B-7EC0-084D-A3CF-7AEF0487F301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6F8043F-8502-904C-9632-B3658D71B8BE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B4B3A6DE-2E70-F74C-8CA1-13247C912682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4B9DB078-BD58-F64A-B873-E1187205EB94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D321DD82-9D22-0B49-ADF9-8BE310E97E71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18A2FB0C-53B9-5248-AA65-9BA9B429FC4C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44FBB965-69F3-F546-AE9F-4AD14078F37E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BDA3EF41-5873-7D4B-8A04-F8D62DFD2DB6}"/>
              </a:ext>
            </a:extLst>
          </p:cNvPr>
          <p:cNvGrpSpPr/>
          <p:nvPr/>
        </p:nvGrpSpPr>
        <p:grpSpPr>
          <a:xfrm>
            <a:off x="10771171" y="3194171"/>
            <a:ext cx="594613" cy="648336"/>
            <a:chOff x="5203089" y="1751190"/>
            <a:chExt cx="858331" cy="662414"/>
          </a:xfrm>
        </p:grpSpPr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25473B9-6F55-684D-B22D-FF70325540CE}"/>
                </a:ext>
              </a:extLst>
            </p:cNvPr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  <a:gd name="connsiteX0" fmla="*/ 3618 w 651290"/>
                <a:gd name="connsiteY0" fmla="*/ 593378 h 593378"/>
                <a:gd name="connsiteX1" fmla="*/ 0 w 651290"/>
                <a:gd name="connsiteY1" fmla="*/ 242416 h 593378"/>
                <a:gd name="connsiteX2" fmla="*/ 423338 w 651290"/>
                <a:gd name="connsiteY2" fmla="*/ 101308 h 593378"/>
                <a:gd name="connsiteX3" fmla="*/ 647672 w 651290"/>
                <a:gd name="connsiteY3" fmla="*/ 0 h 593378"/>
                <a:gd name="connsiteX4" fmla="*/ 651290 w 651290"/>
                <a:gd name="connsiteY4" fmla="*/ 593378 h 593378"/>
                <a:gd name="connsiteX5" fmla="*/ 3618 w 651290"/>
                <a:gd name="connsiteY5" fmla="*/ 593378 h 593378"/>
                <a:gd name="connsiteX0" fmla="*/ 3618 w 651290"/>
                <a:gd name="connsiteY0" fmla="*/ 662124 h 662124"/>
                <a:gd name="connsiteX1" fmla="*/ 0 w 651290"/>
                <a:gd name="connsiteY1" fmla="*/ 311162 h 662124"/>
                <a:gd name="connsiteX2" fmla="*/ 376300 w 651290"/>
                <a:gd name="connsiteY2" fmla="*/ 0 h 662124"/>
                <a:gd name="connsiteX3" fmla="*/ 647672 w 651290"/>
                <a:gd name="connsiteY3" fmla="*/ 68746 h 662124"/>
                <a:gd name="connsiteX4" fmla="*/ 651290 w 651290"/>
                <a:gd name="connsiteY4" fmla="*/ 662124 h 662124"/>
                <a:gd name="connsiteX5" fmla="*/ 3618 w 651290"/>
                <a:gd name="connsiteY5" fmla="*/ 662124 h 662124"/>
                <a:gd name="connsiteX0" fmla="*/ 0 w 647672"/>
                <a:gd name="connsiteY0" fmla="*/ 662124 h 662124"/>
                <a:gd name="connsiteX1" fmla="*/ 123021 w 647672"/>
                <a:gd name="connsiteY1" fmla="*/ 83217 h 662124"/>
                <a:gd name="connsiteX2" fmla="*/ 372682 w 647672"/>
                <a:gd name="connsiteY2" fmla="*/ 0 h 662124"/>
                <a:gd name="connsiteX3" fmla="*/ 644054 w 647672"/>
                <a:gd name="connsiteY3" fmla="*/ 68746 h 662124"/>
                <a:gd name="connsiteX4" fmla="*/ 647672 w 647672"/>
                <a:gd name="connsiteY4" fmla="*/ 662124 h 662124"/>
                <a:gd name="connsiteX5" fmla="*/ 0 w 647672"/>
                <a:gd name="connsiteY5" fmla="*/ 662124 h 662124"/>
                <a:gd name="connsiteX0" fmla="*/ 7238 w 524651"/>
                <a:gd name="connsiteY0" fmla="*/ 669360 h 669360"/>
                <a:gd name="connsiteX1" fmla="*/ 0 w 524651"/>
                <a:gd name="connsiteY1" fmla="*/ 83217 h 669360"/>
                <a:gd name="connsiteX2" fmla="*/ 249661 w 524651"/>
                <a:gd name="connsiteY2" fmla="*/ 0 h 669360"/>
                <a:gd name="connsiteX3" fmla="*/ 521033 w 524651"/>
                <a:gd name="connsiteY3" fmla="*/ 68746 h 669360"/>
                <a:gd name="connsiteX4" fmla="*/ 524651 w 524651"/>
                <a:gd name="connsiteY4" fmla="*/ 662124 h 669360"/>
                <a:gd name="connsiteX5" fmla="*/ 7238 w 524651"/>
                <a:gd name="connsiteY5" fmla="*/ 669360 h 669360"/>
                <a:gd name="connsiteX0" fmla="*/ 438 w 528706"/>
                <a:gd name="connsiteY0" fmla="*/ 665742 h 665742"/>
                <a:gd name="connsiteX1" fmla="*/ 4055 w 528706"/>
                <a:gd name="connsiteY1" fmla="*/ 83217 h 665742"/>
                <a:gd name="connsiteX2" fmla="*/ 253716 w 528706"/>
                <a:gd name="connsiteY2" fmla="*/ 0 h 665742"/>
                <a:gd name="connsiteX3" fmla="*/ 525088 w 528706"/>
                <a:gd name="connsiteY3" fmla="*/ 68746 h 665742"/>
                <a:gd name="connsiteX4" fmla="*/ 528706 w 528706"/>
                <a:gd name="connsiteY4" fmla="*/ 662124 h 665742"/>
                <a:gd name="connsiteX5" fmla="*/ 438 w 528706"/>
                <a:gd name="connsiteY5" fmla="*/ 665742 h 665742"/>
                <a:gd name="connsiteX0" fmla="*/ 155 w 546514"/>
                <a:gd name="connsiteY0" fmla="*/ 662124 h 662124"/>
                <a:gd name="connsiteX1" fmla="*/ 21863 w 546514"/>
                <a:gd name="connsiteY1" fmla="*/ 83217 h 662124"/>
                <a:gd name="connsiteX2" fmla="*/ 271524 w 546514"/>
                <a:gd name="connsiteY2" fmla="*/ 0 h 662124"/>
                <a:gd name="connsiteX3" fmla="*/ 542896 w 546514"/>
                <a:gd name="connsiteY3" fmla="*/ 68746 h 662124"/>
                <a:gd name="connsiteX4" fmla="*/ 546514 w 546514"/>
                <a:gd name="connsiteY4" fmla="*/ 662124 h 662124"/>
                <a:gd name="connsiteX5" fmla="*/ 155 w 546514"/>
                <a:gd name="connsiteY5" fmla="*/ 662124 h 662124"/>
                <a:gd name="connsiteX0" fmla="*/ 10856 w 524651"/>
                <a:gd name="connsiteY0" fmla="*/ 658506 h 662124"/>
                <a:gd name="connsiteX1" fmla="*/ 0 w 524651"/>
                <a:gd name="connsiteY1" fmla="*/ 83217 h 662124"/>
                <a:gd name="connsiteX2" fmla="*/ 249661 w 524651"/>
                <a:gd name="connsiteY2" fmla="*/ 0 h 662124"/>
                <a:gd name="connsiteX3" fmla="*/ 521033 w 524651"/>
                <a:gd name="connsiteY3" fmla="*/ 68746 h 662124"/>
                <a:gd name="connsiteX4" fmla="*/ 524651 w 524651"/>
                <a:gd name="connsiteY4" fmla="*/ 662124 h 662124"/>
                <a:gd name="connsiteX5" fmla="*/ 10856 w 524651"/>
                <a:gd name="connsiteY5" fmla="*/ 658506 h 6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651" h="662124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8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06CE85F7-18B2-3947-975F-CEA32EE2FBA7}"/>
                </a:ext>
              </a:extLst>
            </p:cNvPr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>
                <a:gd name="connsiteX0" fmla="*/ 3618 w 651290"/>
                <a:gd name="connsiteY0" fmla="*/ 492070 h 492070"/>
                <a:gd name="connsiteX1" fmla="*/ 0 w 651290"/>
                <a:gd name="connsiteY1" fmla="*/ 141108 h 492070"/>
                <a:gd name="connsiteX2" fmla="*/ 423338 w 651290"/>
                <a:gd name="connsiteY2" fmla="*/ 0 h 492070"/>
                <a:gd name="connsiteX3" fmla="*/ 647672 w 651290"/>
                <a:gd name="connsiteY3" fmla="*/ 57891 h 492070"/>
                <a:gd name="connsiteX4" fmla="*/ 651290 w 651290"/>
                <a:gd name="connsiteY4" fmla="*/ 492070 h 492070"/>
                <a:gd name="connsiteX5" fmla="*/ 3618 w 651290"/>
                <a:gd name="connsiteY5" fmla="*/ 492070 h 492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1290" h="49207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>
              <a:solidFill>
                <a:srgbClr val="0000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01" name="Straight Connector 400">
              <a:extLst>
                <a:ext uri="{FF2B5EF4-FFF2-40B4-BE49-F238E27FC236}">
                  <a16:creationId xmlns:a16="http://schemas.microsoft.com/office/drawing/2014/main" id="{F3F3D0FA-374D-9147-8047-2B7B3AAF05DF}"/>
                </a:ext>
              </a:extLst>
            </p:cNvPr>
            <p:cNvCxnSpPr/>
            <p:nvPr/>
          </p:nvCxnSpPr>
          <p:spPr>
            <a:xfrm flipV="1">
              <a:off x="5270526" y="2029553"/>
              <a:ext cx="295249" cy="73468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AFF00F79-7128-E243-BBD5-A97200EABABC}"/>
                </a:ext>
              </a:extLst>
            </p:cNvPr>
            <p:cNvCxnSpPr/>
            <p:nvPr/>
          </p:nvCxnSpPr>
          <p:spPr>
            <a:xfrm flipV="1">
              <a:off x="5275406" y="2261710"/>
              <a:ext cx="290369" cy="1675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729D9C8D-B396-A049-9B7A-BE878812629D}"/>
                </a:ext>
              </a:extLst>
            </p:cNvPr>
            <p:cNvCxnSpPr/>
            <p:nvPr/>
          </p:nvCxnSpPr>
          <p:spPr>
            <a:xfrm flipV="1">
              <a:off x="5275406" y="2151772"/>
              <a:ext cx="290369" cy="48402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4B32C41F-58E3-CC4F-9625-B6688BEB2140}"/>
                </a:ext>
              </a:extLst>
            </p:cNvPr>
            <p:cNvCxnSpPr/>
            <p:nvPr/>
          </p:nvCxnSpPr>
          <p:spPr>
            <a:xfrm>
              <a:off x="5270094" y="2354086"/>
              <a:ext cx="295681" cy="0"/>
            </a:xfrm>
            <a:prstGeom prst="line">
              <a:avLst/>
            </a:prstGeom>
            <a:ln w="4445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58933865-B1C6-3244-A0F5-136E4C6DD92E}"/>
                </a:ext>
              </a:extLst>
            </p:cNvPr>
            <p:cNvCxnSpPr/>
            <p:nvPr/>
          </p:nvCxnSpPr>
          <p:spPr>
            <a:xfrm flipV="1">
              <a:off x="5950242" y="1866900"/>
              <a:ext cx="0" cy="465273"/>
            </a:xfrm>
            <a:prstGeom prst="line">
              <a:avLst/>
            </a:prstGeom>
            <a:ln w="44450">
              <a:solidFill>
                <a:schemeClr val="bg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76C939A7-C3F0-5A45-B81D-4E775CF1C92C}"/>
                </a:ext>
              </a:extLst>
            </p:cNvPr>
            <p:cNvCxnSpPr/>
            <p:nvPr/>
          </p:nvCxnSpPr>
          <p:spPr>
            <a:xfrm>
              <a:off x="5628589" y="1936750"/>
              <a:ext cx="0" cy="476854"/>
            </a:xfrm>
            <a:prstGeom prst="line">
              <a:avLst/>
            </a:prstGeom>
            <a:ln w="15875">
              <a:solidFill>
                <a:srgbClr val="0000A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2" name="Freeform 561">
            <a:extLst>
              <a:ext uri="{FF2B5EF4-FFF2-40B4-BE49-F238E27FC236}">
                <a16:creationId xmlns:a16="http://schemas.microsoft.com/office/drawing/2014/main" id="{BE088278-C41B-3E4A-87CE-FD65749FA13D}"/>
              </a:ext>
            </a:extLst>
          </p:cNvPr>
          <p:cNvSpPr/>
          <p:nvPr/>
        </p:nvSpPr>
        <p:spPr>
          <a:xfrm>
            <a:off x="9540813" y="1782042"/>
            <a:ext cx="1497864" cy="1386455"/>
          </a:xfrm>
          <a:custGeom>
            <a:avLst/>
            <a:gdLst>
              <a:gd name="connsiteX0" fmla="*/ 434989 w 1523031"/>
              <a:gd name="connsiteY0" fmla="*/ 253346 h 1763594"/>
              <a:gd name="connsiteX1" fmla="*/ 488 w 1523031"/>
              <a:gd name="connsiteY1" fmla="*/ 921706 h 1763594"/>
              <a:gd name="connsiteX2" fmla="*/ 368142 w 1523031"/>
              <a:gd name="connsiteY2" fmla="*/ 1489812 h 1763594"/>
              <a:gd name="connsiteX3" fmla="*/ 1187008 w 1523031"/>
              <a:gd name="connsiteY3" fmla="*/ 1757156 h 1763594"/>
              <a:gd name="connsiteX4" fmla="*/ 1521239 w 1523031"/>
              <a:gd name="connsiteY4" fmla="*/ 1239177 h 1763594"/>
              <a:gd name="connsiteX5" fmla="*/ 1320700 w 1523031"/>
              <a:gd name="connsiteY5" fmla="*/ 654362 h 1763594"/>
              <a:gd name="connsiteX6" fmla="*/ 1337412 w 1523031"/>
              <a:gd name="connsiteY6" fmla="*/ 136383 h 1763594"/>
              <a:gd name="connsiteX7" fmla="*/ 1086739 w 1523031"/>
              <a:gd name="connsiteY7" fmla="*/ 2711 h 1763594"/>
              <a:gd name="connsiteX8" fmla="*/ 434989 w 1523031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1086739 w 1537226"/>
              <a:gd name="connsiteY7" fmla="*/ 2711 h 1763594"/>
              <a:gd name="connsiteX8" fmla="*/ 434989 w 1537226"/>
              <a:gd name="connsiteY8" fmla="*/ 253346 h 1763594"/>
              <a:gd name="connsiteX0" fmla="*/ 434989 w 1537226"/>
              <a:gd name="connsiteY0" fmla="*/ 253346 h 1763594"/>
              <a:gd name="connsiteX1" fmla="*/ 488 w 1537226"/>
              <a:gd name="connsiteY1" fmla="*/ 921706 h 1763594"/>
              <a:gd name="connsiteX2" fmla="*/ 368142 w 1537226"/>
              <a:gd name="connsiteY2" fmla="*/ 1489812 h 1763594"/>
              <a:gd name="connsiteX3" fmla="*/ 1187008 w 1537226"/>
              <a:gd name="connsiteY3" fmla="*/ 1757156 h 1763594"/>
              <a:gd name="connsiteX4" fmla="*/ 1521239 w 1537226"/>
              <a:gd name="connsiteY4" fmla="*/ 1239177 h 1763594"/>
              <a:gd name="connsiteX5" fmla="*/ 1468998 w 1537226"/>
              <a:gd name="connsiteY5" fmla="*/ 654362 h 1763594"/>
              <a:gd name="connsiteX6" fmla="*/ 1337412 w 1537226"/>
              <a:gd name="connsiteY6" fmla="*/ 136383 h 1763594"/>
              <a:gd name="connsiteX7" fmla="*/ 839572 w 1537226"/>
              <a:gd name="connsiteY7" fmla="*/ 2711 h 1763594"/>
              <a:gd name="connsiteX8" fmla="*/ 434989 w 1537226"/>
              <a:gd name="connsiteY8" fmla="*/ 253346 h 1763594"/>
              <a:gd name="connsiteX0" fmla="*/ 360357 w 1536743"/>
              <a:gd name="connsiteY0" fmla="*/ 534641 h 1782088"/>
              <a:gd name="connsiteX1" fmla="*/ 5 w 1536743"/>
              <a:gd name="connsiteY1" fmla="*/ 940200 h 1782088"/>
              <a:gd name="connsiteX2" fmla="*/ 367659 w 1536743"/>
              <a:gd name="connsiteY2" fmla="*/ 1508306 h 1782088"/>
              <a:gd name="connsiteX3" fmla="*/ 1186525 w 1536743"/>
              <a:gd name="connsiteY3" fmla="*/ 1775650 h 1782088"/>
              <a:gd name="connsiteX4" fmla="*/ 1520756 w 1536743"/>
              <a:gd name="connsiteY4" fmla="*/ 1257671 h 1782088"/>
              <a:gd name="connsiteX5" fmla="*/ 1468515 w 1536743"/>
              <a:gd name="connsiteY5" fmla="*/ 672856 h 1782088"/>
              <a:gd name="connsiteX6" fmla="*/ 1336929 w 1536743"/>
              <a:gd name="connsiteY6" fmla="*/ 154877 h 1782088"/>
              <a:gd name="connsiteX7" fmla="*/ 839089 w 1536743"/>
              <a:gd name="connsiteY7" fmla="*/ 21205 h 1782088"/>
              <a:gd name="connsiteX8" fmla="*/ 360357 w 1536743"/>
              <a:gd name="connsiteY8" fmla="*/ 534641 h 1782088"/>
              <a:gd name="connsiteX0" fmla="*/ 360355 w 1536741"/>
              <a:gd name="connsiteY0" fmla="*/ 534641 h 1782088"/>
              <a:gd name="connsiteX1" fmla="*/ 3 w 1536741"/>
              <a:gd name="connsiteY1" fmla="*/ 940200 h 1782088"/>
              <a:gd name="connsiteX2" fmla="*/ 367657 w 1536741"/>
              <a:gd name="connsiteY2" fmla="*/ 1508306 h 1782088"/>
              <a:gd name="connsiteX3" fmla="*/ 1186523 w 1536741"/>
              <a:gd name="connsiteY3" fmla="*/ 1775650 h 1782088"/>
              <a:gd name="connsiteX4" fmla="*/ 1520754 w 1536741"/>
              <a:gd name="connsiteY4" fmla="*/ 1257671 h 1782088"/>
              <a:gd name="connsiteX5" fmla="*/ 1468513 w 1536741"/>
              <a:gd name="connsiteY5" fmla="*/ 672856 h 1782088"/>
              <a:gd name="connsiteX6" fmla="*/ 1336927 w 1536741"/>
              <a:gd name="connsiteY6" fmla="*/ 154877 h 1782088"/>
              <a:gd name="connsiteX7" fmla="*/ 839087 w 1536741"/>
              <a:gd name="connsiteY7" fmla="*/ 21205 h 1782088"/>
              <a:gd name="connsiteX8" fmla="*/ 360355 w 1536741"/>
              <a:gd name="connsiteY8" fmla="*/ 534641 h 1782088"/>
              <a:gd name="connsiteX0" fmla="*/ 360355 w 1494463"/>
              <a:gd name="connsiteY0" fmla="*/ 534641 h 1775651"/>
              <a:gd name="connsiteX1" fmla="*/ 3 w 1494463"/>
              <a:gd name="connsiteY1" fmla="*/ 940200 h 1775651"/>
              <a:gd name="connsiteX2" fmla="*/ 367657 w 1494463"/>
              <a:gd name="connsiteY2" fmla="*/ 1508306 h 1775651"/>
              <a:gd name="connsiteX3" fmla="*/ 1186523 w 1494463"/>
              <a:gd name="connsiteY3" fmla="*/ 1775650 h 1775651"/>
              <a:gd name="connsiteX4" fmla="*/ 1467465 w 1494463"/>
              <a:gd name="connsiteY4" fmla="*/ 1510813 h 1775651"/>
              <a:gd name="connsiteX5" fmla="*/ 1468513 w 1494463"/>
              <a:gd name="connsiteY5" fmla="*/ 672856 h 1775651"/>
              <a:gd name="connsiteX6" fmla="*/ 1336927 w 1494463"/>
              <a:gd name="connsiteY6" fmla="*/ 154877 h 1775651"/>
              <a:gd name="connsiteX7" fmla="*/ 839087 w 1494463"/>
              <a:gd name="connsiteY7" fmla="*/ 21205 h 1775651"/>
              <a:gd name="connsiteX8" fmla="*/ 360355 w 1494463"/>
              <a:gd name="connsiteY8" fmla="*/ 534641 h 1775651"/>
              <a:gd name="connsiteX0" fmla="*/ 360355 w 1491064"/>
              <a:gd name="connsiteY0" fmla="*/ 552327 h 1793337"/>
              <a:gd name="connsiteX1" fmla="*/ 3 w 1491064"/>
              <a:gd name="connsiteY1" fmla="*/ 957886 h 1793337"/>
              <a:gd name="connsiteX2" fmla="*/ 367657 w 1491064"/>
              <a:gd name="connsiteY2" fmla="*/ 1525992 h 1793337"/>
              <a:gd name="connsiteX3" fmla="*/ 1186523 w 1491064"/>
              <a:gd name="connsiteY3" fmla="*/ 1793336 h 1793337"/>
              <a:gd name="connsiteX4" fmla="*/ 1467465 w 1491064"/>
              <a:gd name="connsiteY4" fmla="*/ 1528499 h 1793337"/>
              <a:gd name="connsiteX5" fmla="*/ 1468513 w 1491064"/>
              <a:gd name="connsiteY5" fmla="*/ 690542 h 1793337"/>
              <a:gd name="connsiteX6" fmla="*/ 1407977 w 1491064"/>
              <a:gd name="connsiteY6" fmla="*/ 109278 h 1793337"/>
              <a:gd name="connsiteX7" fmla="*/ 839087 w 1491064"/>
              <a:gd name="connsiteY7" fmla="*/ 38891 h 1793337"/>
              <a:gd name="connsiteX8" fmla="*/ 360355 w 1491064"/>
              <a:gd name="connsiteY8" fmla="*/ 552327 h 1793337"/>
              <a:gd name="connsiteX0" fmla="*/ 360355 w 1502818"/>
              <a:gd name="connsiteY0" fmla="*/ 552327 h 1612281"/>
              <a:gd name="connsiteX1" fmla="*/ 3 w 1502818"/>
              <a:gd name="connsiteY1" fmla="*/ 957886 h 1612281"/>
              <a:gd name="connsiteX2" fmla="*/ 367657 w 1502818"/>
              <a:gd name="connsiteY2" fmla="*/ 1525992 h 1612281"/>
              <a:gd name="connsiteX3" fmla="*/ 1026659 w 1502818"/>
              <a:gd name="connsiteY3" fmla="*/ 1582385 h 1612281"/>
              <a:gd name="connsiteX4" fmla="*/ 1467465 w 1502818"/>
              <a:gd name="connsiteY4" fmla="*/ 1528499 h 1612281"/>
              <a:gd name="connsiteX5" fmla="*/ 1468513 w 1502818"/>
              <a:gd name="connsiteY5" fmla="*/ 690542 h 1612281"/>
              <a:gd name="connsiteX6" fmla="*/ 1407977 w 1502818"/>
              <a:gd name="connsiteY6" fmla="*/ 109278 h 1612281"/>
              <a:gd name="connsiteX7" fmla="*/ 839087 w 1502818"/>
              <a:gd name="connsiteY7" fmla="*/ 38891 h 1612281"/>
              <a:gd name="connsiteX8" fmla="*/ 360355 w 1502818"/>
              <a:gd name="connsiteY8" fmla="*/ 552327 h 1612281"/>
              <a:gd name="connsiteX0" fmla="*/ 360384 w 1502847"/>
              <a:gd name="connsiteY0" fmla="*/ 552327 h 1803602"/>
              <a:gd name="connsiteX1" fmla="*/ 32 w 1502847"/>
              <a:gd name="connsiteY1" fmla="*/ 957886 h 1803602"/>
              <a:gd name="connsiteX2" fmla="*/ 385448 w 1502847"/>
              <a:gd name="connsiteY2" fmla="*/ 1779134 h 1803602"/>
              <a:gd name="connsiteX3" fmla="*/ 1026688 w 1502847"/>
              <a:gd name="connsiteY3" fmla="*/ 1582385 h 1803602"/>
              <a:gd name="connsiteX4" fmla="*/ 1467494 w 1502847"/>
              <a:gd name="connsiteY4" fmla="*/ 1528499 h 1803602"/>
              <a:gd name="connsiteX5" fmla="*/ 1468542 w 1502847"/>
              <a:gd name="connsiteY5" fmla="*/ 690542 h 1803602"/>
              <a:gd name="connsiteX6" fmla="*/ 1408006 w 1502847"/>
              <a:gd name="connsiteY6" fmla="*/ 109278 h 1803602"/>
              <a:gd name="connsiteX7" fmla="*/ 839116 w 1502847"/>
              <a:gd name="connsiteY7" fmla="*/ 38891 h 1803602"/>
              <a:gd name="connsiteX8" fmla="*/ 360384 w 1502847"/>
              <a:gd name="connsiteY8" fmla="*/ 552327 h 1803602"/>
              <a:gd name="connsiteX0" fmla="*/ 360384 w 1502847"/>
              <a:gd name="connsiteY0" fmla="*/ 552327 h 1826319"/>
              <a:gd name="connsiteX1" fmla="*/ 32 w 1502847"/>
              <a:gd name="connsiteY1" fmla="*/ 957886 h 1826319"/>
              <a:gd name="connsiteX2" fmla="*/ 385448 w 1502847"/>
              <a:gd name="connsiteY2" fmla="*/ 1779134 h 1826319"/>
              <a:gd name="connsiteX3" fmla="*/ 1026688 w 1502847"/>
              <a:gd name="connsiteY3" fmla="*/ 1582385 h 1826319"/>
              <a:gd name="connsiteX4" fmla="*/ 1467494 w 1502847"/>
              <a:gd name="connsiteY4" fmla="*/ 1528499 h 1826319"/>
              <a:gd name="connsiteX5" fmla="*/ 1468542 w 1502847"/>
              <a:gd name="connsiteY5" fmla="*/ 690542 h 1826319"/>
              <a:gd name="connsiteX6" fmla="*/ 1408006 w 1502847"/>
              <a:gd name="connsiteY6" fmla="*/ 109278 h 1826319"/>
              <a:gd name="connsiteX7" fmla="*/ 839116 w 1502847"/>
              <a:gd name="connsiteY7" fmla="*/ 38891 h 1826319"/>
              <a:gd name="connsiteX8" fmla="*/ 360384 w 1502847"/>
              <a:gd name="connsiteY8" fmla="*/ 552327 h 1826319"/>
              <a:gd name="connsiteX0" fmla="*/ 289852 w 1503366"/>
              <a:gd name="connsiteY0" fmla="*/ 461730 h 1820101"/>
              <a:gd name="connsiteX1" fmla="*/ 551 w 1503366"/>
              <a:gd name="connsiteY1" fmla="*/ 951668 h 1820101"/>
              <a:gd name="connsiteX2" fmla="*/ 385967 w 1503366"/>
              <a:gd name="connsiteY2" fmla="*/ 1772916 h 1820101"/>
              <a:gd name="connsiteX3" fmla="*/ 1027207 w 1503366"/>
              <a:gd name="connsiteY3" fmla="*/ 1576167 h 1820101"/>
              <a:gd name="connsiteX4" fmla="*/ 1468013 w 1503366"/>
              <a:gd name="connsiteY4" fmla="*/ 1522281 h 1820101"/>
              <a:gd name="connsiteX5" fmla="*/ 1469061 w 1503366"/>
              <a:gd name="connsiteY5" fmla="*/ 684324 h 1820101"/>
              <a:gd name="connsiteX6" fmla="*/ 1408525 w 1503366"/>
              <a:gd name="connsiteY6" fmla="*/ 103060 h 1820101"/>
              <a:gd name="connsiteX7" fmla="*/ 839635 w 1503366"/>
              <a:gd name="connsiteY7" fmla="*/ 32673 h 1820101"/>
              <a:gd name="connsiteX8" fmla="*/ 289852 w 1503366"/>
              <a:gd name="connsiteY8" fmla="*/ 461730 h 1820101"/>
              <a:gd name="connsiteX0" fmla="*/ 293376 w 1506890"/>
              <a:gd name="connsiteY0" fmla="*/ 461730 h 1820101"/>
              <a:gd name="connsiteX1" fmla="*/ 4075 w 1506890"/>
              <a:gd name="connsiteY1" fmla="*/ 951668 h 1820101"/>
              <a:gd name="connsiteX2" fmla="*/ 389491 w 1506890"/>
              <a:gd name="connsiteY2" fmla="*/ 1772916 h 1820101"/>
              <a:gd name="connsiteX3" fmla="*/ 1030731 w 1506890"/>
              <a:gd name="connsiteY3" fmla="*/ 1576167 h 1820101"/>
              <a:gd name="connsiteX4" fmla="*/ 1471537 w 1506890"/>
              <a:gd name="connsiteY4" fmla="*/ 1522281 h 1820101"/>
              <a:gd name="connsiteX5" fmla="*/ 1472585 w 1506890"/>
              <a:gd name="connsiteY5" fmla="*/ 684324 h 1820101"/>
              <a:gd name="connsiteX6" fmla="*/ 1412049 w 1506890"/>
              <a:gd name="connsiteY6" fmla="*/ 103060 h 1820101"/>
              <a:gd name="connsiteX7" fmla="*/ 843159 w 1506890"/>
              <a:gd name="connsiteY7" fmla="*/ 32673 h 1820101"/>
              <a:gd name="connsiteX8" fmla="*/ 293376 w 1506890"/>
              <a:gd name="connsiteY8" fmla="*/ 461730 h 1820101"/>
              <a:gd name="connsiteX0" fmla="*/ 203955 w 1545103"/>
              <a:gd name="connsiteY0" fmla="*/ 206126 h 1802639"/>
              <a:gd name="connsiteX1" fmla="*/ 42288 w 1545103"/>
              <a:gd name="connsiteY1" fmla="*/ 934206 h 1802639"/>
              <a:gd name="connsiteX2" fmla="*/ 427704 w 1545103"/>
              <a:gd name="connsiteY2" fmla="*/ 1755454 h 1802639"/>
              <a:gd name="connsiteX3" fmla="*/ 1068944 w 1545103"/>
              <a:gd name="connsiteY3" fmla="*/ 1558705 h 1802639"/>
              <a:gd name="connsiteX4" fmla="*/ 1509750 w 1545103"/>
              <a:gd name="connsiteY4" fmla="*/ 1504819 h 1802639"/>
              <a:gd name="connsiteX5" fmla="*/ 1510798 w 1545103"/>
              <a:gd name="connsiteY5" fmla="*/ 666862 h 1802639"/>
              <a:gd name="connsiteX6" fmla="*/ 1450262 w 1545103"/>
              <a:gd name="connsiteY6" fmla="*/ 85598 h 1802639"/>
              <a:gd name="connsiteX7" fmla="*/ 881372 w 1545103"/>
              <a:gd name="connsiteY7" fmla="*/ 15211 h 1802639"/>
              <a:gd name="connsiteX8" fmla="*/ 203955 w 1545103"/>
              <a:gd name="connsiteY8" fmla="*/ 206126 h 1802639"/>
              <a:gd name="connsiteX0" fmla="*/ 147252 w 1634267"/>
              <a:gd name="connsiteY0" fmla="*/ 113266 h 1796376"/>
              <a:gd name="connsiteX1" fmla="*/ 131452 w 1634267"/>
              <a:gd name="connsiteY1" fmla="*/ 927943 h 1796376"/>
              <a:gd name="connsiteX2" fmla="*/ 516868 w 1634267"/>
              <a:gd name="connsiteY2" fmla="*/ 1749191 h 1796376"/>
              <a:gd name="connsiteX3" fmla="*/ 1158108 w 1634267"/>
              <a:gd name="connsiteY3" fmla="*/ 1552442 h 1796376"/>
              <a:gd name="connsiteX4" fmla="*/ 1598914 w 1634267"/>
              <a:gd name="connsiteY4" fmla="*/ 1498556 h 1796376"/>
              <a:gd name="connsiteX5" fmla="*/ 1599962 w 1634267"/>
              <a:gd name="connsiteY5" fmla="*/ 660599 h 1796376"/>
              <a:gd name="connsiteX6" fmla="*/ 1539426 w 1634267"/>
              <a:gd name="connsiteY6" fmla="*/ 79335 h 1796376"/>
              <a:gd name="connsiteX7" fmla="*/ 970536 w 1634267"/>
              <a:gd name="connsiteY7" fmla="*/ 8948 h 1796376"/>
              <a:gd name="connsiteX8" fmla="*/ 147252 w 1634267"/>
              <a:gd name="connsiteY8" fmla="*/ 113266 h 179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34267" h="1796376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 flip="none" rotWithShape="1">
            <a:gsLst>
              <a:gs pos="0">
                <a:srgbClr val="9CDFF9"/>
              </a:gs>
              <a:gs pos="100000">
                <a:schemeClr val="bg1"/>
              </a:gs>
              <a:gs pos="57000">
                <a:schemeClr val="accent5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59DB778E-F23D-6C41-8A2D-8F08BD46CBCB}"/>
              </a:ext>
            </a:extLst>
          </p:cNvPr>
          <p:cNvSpPr txBox="1"/>
          <p:nvPr/>
        </p:nvSpPr>
        <p:spPr>
          <a:xfrm>
            <a:off x="9427201" y="1851195"/>
            <a:ext cx="172508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national or global ISP</a:t>
            </a:r>
          </a:p>
        </p:txBody>
      </p:sp>
      <p:sp>
        <p:nvSpPr>
          <p:cNvPr id="655" name="Rectangle 654">
            <a:extLst>
              <a:ext uri="{FF2B5EF4-FFF2-40B4-BE49-F238E27FC236}">
                <a16:creationId xmlns:a16="http://schemas.microsoft.com/office/drawing/2014/main" id="{2DCB9395-41DC-D844-A0B1-59B5BDD3151F}"/>
              </a:ext>
            </a:extLst>
          </p:cNvPr>
          <p:cNvSpPr/>
          <p:nvPr/>
        </p:nvSpPr>
        <p:spPr>
          <a:xfrm>
            <a:off x="9279068" y="3677908"/>
            <a:ext cx="305749" cy="197847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3" name="TextBox 652">
            <a:extLst>
              <a:ext uri="{FF2B5EF4-FFF2-40B4-BE49-F238E27FC236}">
                <a16:creationId xmlns:a16="http://schemas.microsoft.com/office/drawing/2014/main" id="{C34CA97E-4007-3540-925A-3C739C254049}"/>
              </a:ext>
            </a:extLst>
          </p:cNvPr>
          <p:cNvSpPr txBox="1"/>
          <p:nvPr/>
        </p:nvSpPr>
        <p:spPr>
          <a:xfrm>
            <a:off x="8766162" y="3447919"/>
            <a:ext cx="104063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local or regional ISP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7DCF99E9-1DFC-0241-B2E7-471998268663}"/>
              </a:ext>
            </a:extLst>
          </p:cNvPr>
          <p:cNvSpPr txBox="1"/>
          <p:nvPr/>
        </p:nvSpPr>
        <p:spPr>
          <a:xfrm>
            <a:off x="10917767" y="4677937"/>
            <a:ext cx="813043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datacenter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</a:p>
        </p:txBody>
      </p:sp>
      <p:sp>
        <p:nvSpPr>
          <p:cNvPr id="658" name="TextBox 657">
            <a:extLst>
              <a:ext uri="{FF2B5EF4-FFF2-40B4-BE49-F238E27FC236}">
                <a16:creationId xmlns:a16="http://schemas.microsoft.com/office/drawing/2014/main" id="{173BD163-3F4D-944E-B86B-3275B779D5A8}"/>
              </a:ext>
            </a:extLst>
          </p:cNvPr>
          <p:cNvSpPr txBox="1"/>
          <p:nvPr/>
        </p:nvSpPr>
        <p:spPr>
          <a:xfrm>
            <a:off x="10063018" y="4228248"/>
            <a:ext cx="843051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content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provider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0" name="Straight Connector 829">
            <a:extLst>
              <a:ext uri="{FF2B5EF4-FFF2-40B4-BE49-F238E27FC236}">
                <a16:creationId xmlns:a16="http://schemas.microsoft.com/office/drawing/2014/main" id="{B163CA8C-EB1E-A14C-9A66-BC297C1207E6}"/>
              </a:ext>
            </a:extLst>
          </p:cNvPr>
          <p:cNvCxnSpPr>
            <a:cxnSpLocks/>
          </p:cNvCxnSpPr>
          <p:nvPr/>
        </p:nvCxnSpPr>
        <p:spPr>
          <a:xfrm flipH="1" flipV="1">
            <a:off x="10559920" y="3580125"/>
            <a:ext cx="412964" cy="637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7" name="Straight Connector 826">
            <a:extLst>
              <a:ext uri="{FF2B5EF4-FFF2-40B4-BE49-F238E27FC236}">
                <a16:creationId xmlns:a16="http://schemas.microsoft.com/office/drawing/2014/main" id="{5423E50E-9196-7E41-B2E3-7EFFBB807850}"/>
              </a:ext>
            </a:extLst>
          </p:cNvPr>
          <p:cNvCxnSpPr>
            <a:cxnSpLocks/>
          </p:cNvCxnSpPr>
          <p:nvPr/>
        </p:nvCxnSpPr>
        <p:spPr>
          <a:xfrm flipH="1" flipV="1">
            <a:off x="10660835" y="3640684"/>
            <a:ext cx="345866" cy="738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" name="Straight Connector 824">
            <a:extLst>
              <a:ext uri="{FF2B5EF4-FFF2-40B4-BE49-F238E27FC236}">
                <a16:creationId xmlns:a16="http://schemas.microsoft.com/office/drawing/2014/main" id="{D736E0FF-D607-3B4C-A87A-D415301D67BE}"/>
              </a:ext>
            </a:extLst>
          </p:cNvPr>
          <p:cNvCxnSpPr>
            <a:cxnSpLocks/>
          </p:cNvCxnSpPr>
          <p:nvPr/>
        </p:nvCxnSpPr>
        <p:spPr>
          <a:xfrm flipV="1">
            <a:off x="10636897" y="3633421"/>
            <a:ext cx="335987" cy="395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3" name="Straight Connector 822">
            <a:extLst>
              <a:ext uri="{FF2B5EF4-FFF2-40B4-BE49-F238E27FC236}">
                <a16:creationId xmlns:a16="http://schemas.microsoft.com/office/drawing/2014/main" id="{412118DA-F614-8A42-80A7-8D427CB9D063}"/>
              </a:ext>
            </a:extLst>
          </p:cNvPr>
          <p:cNvCxnSpPr>
            <a:cxnSpLocks/>
          </p:cNvCxnSpPr>
          <p:nvPr/>
        </p:nvCxnSpPr>
        <p:spPr>
          <a:xfrm flipH="1" flipV="1">
            <a:off x="10570774" y="3594896"/>
            <a:ext cx="1" cy="48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>
            <a:extLst>
              <a:ext uri="{FF2B5EF4-FFF2-40B4-BE49-F238E27FC236}">
                <a16:creationId xmlns:a16="http://schemas.microsoft.com/office/drawing/2014/main" id="{1F000A1C-019C-AC40-8B26-99394BC90A3F}"/>
              </a:ext>
            </a:extLst>
          </p:cNvPr>
          <p:cNvCxnSpPr>
            <a:cxnSpLocks/>
          </p:cNvCxnSpPr>
          <p:nvPr/>
        </p:nvCxnSpPr>
        <p:spPr>
          <a:xfrm flipH="1" flipV="1">
            <a:off x="10550620" y="4071642"/>
            <a:ext cx="508543" cy="3486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8" name="Straight Connector 817">
            <a:extLst>
              <a:ext uri="{FF2B5EF4-FFF2-40B4-BE49-F238E27FC236}">
                <a16:creationId xmlns:a16="http://schemas.microsoft.com/office/drawing/2014/main" id="{E581177E-ADBB-324A-BE56-FFA64730F33D}"/>
              </a:ext>
            </a:extLst>
          </p:cNvPr>
          <p:cNvCxnSpPr>
            <a:cxnSpLocks/>
          </p:cNvCxnSpPr>
          <p:nvPr/>
        </p:nvCxnSpPr>
        <p:spPr>
          <a:xfrm flipH="1">
            <a:off x="9895195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6" name="Straight Connector 815">
            <a:extLst>
              <a:ext uri="{FF2B5EF4-FFF2-40B4-BE49-F238E27FC236}">
                <a16:creationId xmlns:a16="http://schemas.microsoft.com/office/drawing/2014/main" id="{D0BFF2F4-0B07-CF45-A69B-7B91FA12DE36}"/>
              </a:ext>
            </a:extLst>
          </p:cNvPr>
          <p:cNvCxnSpPr>
            <a:cxnSpLocks/>
          </p:cNvCxnSpPr>
          <p:nvPr/>
        </p:nvCxnSpPr>
        <p:spPr>
          <a:xfrm flipH="1">
            <a:off x="9219616" y="4087742"/>
            <a:ext cx="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3" name="Straight Connector 812">
            <a:extLst>
              <a:ext uri="{FF2B5EF4-FFF2-40B4-BE49-F238E27FC236}">
                <a16:creationId xmlns:a16="http://schemas.microsoft.com/office/drawing/2014/main" id="{E3568D00-797E-F542-B47B-DC40257A1AF2}"/>
              </a:ext>
            </a:extLst>
          </p:cNvPr>
          <p:cNvCxnSpPr>
            <a:cxnSpLocks/>
          </p:cNvCxnSpPr>
          <p:nvPr/>
        </p:nvCxnSpPr>
        <p:spPr>
          <a:xfrm flipH="1">
            <a:off x="9276868" y="3507672"/>
            <a:ext cx="382424" cy="517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B5D2DFB3-E4DE-3C49-8F72-DC09F553A5F3}"/>
              </a:ext>
            </a:extLst>
          </p:cNvPr>
          <p:cNvCxnSpPr>
            <a:cxnSpLocks/>
          </p:cNvCxnSpPr>
          <p:nvPr/>
        </p:nvCxnSpPr>
        <p:spPr>
          <a:xfrm>
            <a:off x="9733069" y="3507672"/>
            <a:ext cx="0" cy="540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8" name="Straight Connector 807">
            <a:extLst>
              <a:ext uri="{FF2B5EF4-FFF2-40B4-BE49-F238E27FC236}">
                <a16:creationId xmlns:a16="http://schemas.microsoft.com/office/drawing/2014/main" id="{F9A85AAA-3DAA-6946-B559-D97F731B61D5}"/>
              </a:ext>
            </a:extLst>
          </p:cNvPr>
          <p:cNvCxnSpPr/>
          <p:nvPr/>
        </p:nvCxnSpPr>
        <p:spPr>
          <a:xfrm>
            <a:off x="10137668" y="2754692"/>
            <a:ext cx="488174" cy="839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12CE73BA-DDE8-5741-9E5E-64CA353BA98C}"/>
              </a:ext>
            </a:extLst>
          </p:cNvPr>
          <p:cNvCxnSpPr>
            <a:cxnSpLocks/>
          </p:cNvCxnSpPr>
          <p:nvPr/>
        </p:nvCxnSpPr>
        <p:spPr>
          <a:xfrm flipH="1">
            <a:off x="9798719" y="2695013"/>
            <a:ext cx="380432" cy="69480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4429D23B-C424-D54E-A99F-D3FC646B3D08}"/>
              </a:ext>
            </a:extLst>
          </p:cNvPr>
          <p:cNvGrpSpPr/>
          <p:nvPr/>
        </p:nvGrpSpPr>
        <p:grpSpPr>
          <a:xfrm>
            <a:off x="7562238" y="2127325"/>
            <a:ext cx="3578867" cy="3640283"/>
            <a:chOff x="7562238" y="2127325"/>
            <a:chExt cx="3578867" cy="3640283"/>
          </a:xfrm>
        </p:grpSpPr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C0FB38C4-8D4E-FD46-8BA5-A01F983C9AF5}"/>
                </a:ext>
              </a:extLst>
            </p:cNvPr>
            <p:cNvGrpSpPr/>
            <p:nvPr/>
          </p:nvGrpSpPr>
          <p:grpSpPr>
            <a:xfrm>
              <a:off x="7857253" y="2127325"/>
              <a:ext cx="3283852" cy="3640283"/>
              <a:chOff x="7881336" y="2104198"/>
              <a:chExt cx="3283852" cy="3640283"/>
            </a:xfrm>
          </p:grpSpPr>
          <p:sp>
            <p:nvSpPr>
              <p:cNvPr id="22" name="Line 428">
                <a:extLst>
                  <a:ext uri="{FF2B5EF4-FFF2-40B4-BE49-F238E27FC236}">
                    <a16:creationId xmlns:a16="http://schemas.microsoft.com/office/drawing/2014/main" id="{28DDE19D-11FD-214B-B68A-9F6AAEA3A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813692" y="5228612"/>
                <a:ext cx="388062" cy="75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Line 430">
                <a:extLst>
                  <a:ext uri="{FF2B5EF4-FFF2-40B4-BE49-F238E27FC236}">
                    <a16:creationId xmlns:a16="http://schemas.microsoft.com/office/drawing/2014/main" id="{3188928B-5976-7142-B509-B67C32631B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0234009" y="5382159"/>
                <a:ext cx="0" cy="1143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" name="Line 431">
                <a:extLst>
                  <a:ext uri="{FF2B5EF4-FFF2-40B4-BE49-F238E27FC236}">
                    <a16:creationId xmlns:a16="http://schemas.microsoft.com/office/drawing/2014/main" id="{B61C3274-819B-1A4B-9892-BC7A0AB4B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457042" y="4815390"/>
                <a:ext cx="524483" cy="26153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Line 432">
                <a:extLst>
                  <a:ext uri="{FF2B5EF4-FFF2-40B4-BE49-F238E27FC236}">
                    <a16:creationId xmlns:a16="http://schemas.microsoft.com/office/drawing/2014/main" id="{6434324A-C183-F645-84E8-7170D215D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74149" y="4815390"/>
                <a:ext cx="569255" cy="24626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Line 433">
                <a:extLst>
                  <a:ext uri="{FF2B5EF4-FFF2-40B4-BE49-F238E27FC236}">
                    <a16:creationId xmlns:a16="http://schemas.microsoft.com/office/drawing/2014/main" id="{4326369B-7050-F54A-9B61-51FBE983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845827" y="5085749"/>
                <a:ext cx="103050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Line 435">
                <a:extLst>
                  <a:ext uri="{FF2B5EF4-FFF2-40B4-BE49-F238E27FC236}">
                    <a16:creationId xmlns:a16="http://schemas.microsoft.com/office/drawing/2014/main" id="{D2EFF5DE-9380-7D46-847C-7986E80C6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34290" y="5094207"/>
                <a:ext cx="22680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Line 436">
                <a:extLst>
                  <a:ext uri="{FF2B5EF4-FFF2-40B4-BE49-F238E27FC236}">
                    <a16:creationId xmlns:a16="http://schemas.microsoft.com/office/drawing/2014/main" id="{CAD2281A-59A4-DA4C-A9DC-E37CA49919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72450" y="5267343"/>
                <a:ext cx="412750" cy="1270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Line 439">
                <a:extLst>
                  <a:ext uri="{FF2B5EF4-FFF2-40B4-BE49-F238E27FC236}">
                    <a16:creationId xmlns:a16="http://schemas.microsoft.com/office/drawing/2014/main" id="{59746900-72D7-BF46-8B59-62F2A5D479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397900" y="5259125"/>
                <a:ext cx="68080" cy="293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Line 440">
                <a:extLst>
                  <a:ext uri="{FF2B5EF4-FFF2-40B4-BE49-F238E27FC236}">
                    <a16:creationId xmlns:a16="http://schemas.microsoft.com/office/drawing/2014/main" id="{76AA107C-4028-5D4D-B986-E7C4D7058C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512814" y="5284804"/>
                <a:ext cx="280374" cy="2698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Line 441">
                <a:extLst>
                  <a:ext uri="{FF2B5EF4-FFF2-40B4-BE49-F238E27FC236}">
                    <a16:creationId xmlns:a16="http://schemas.microsoft.com/office/drawing/2014/main" id="{AF797424-05E8-8345-847C-94DA81395A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512814" y="5234921"/>
                <a:ext cx="914184" cy="4686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Line 443">
                <a:extLst>
                  <a:ext uri="{FF2B5EF4-FFF2-40B4-BE49-F238E27FC236}">
                    <a16:creationId xmlns:a16="http://schemas.microsoft.com/office/drawing/2014/main" id="{BCDF073B-F330-A345-A512-B85DFD399D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71861" y="3806843"/>
                <a:ext cx="0" cy="1317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Line 449">
                <a:extLst>
                  <a:ext uri="{FF2B5EF4-FFF2-40B4-BE49-F238E27FC236}">
                    <a16:creationId xmlns:a16="http://schemas.microsoft.com/office/drawing/2014/main" id="{53CD988A-3515-7242-9C29-87AF281086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881336" y="4017980"/>
                <a:ext cx="168275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8" name="Line 428">
                <a:extLst>
                  <a:ext uri="{FF2B5EF4-FFF2-40B4-BE49-F238E27FC236}">
                    <a16:creationId xmlns:a16="http://schemas.microsoft.com/office/drawing/2014/main" id="{538963BA-E603-D94F-A908-92C50EC393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 flipV="1">
                <a:off x="9909628" y="5560344"/>
                <a:ext cx="366793" cy="148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7" name="Line 440">
                <a:extLst>
                  <a:ext uri="{FF2B5EF4-FFF2-40B4-BE49-F238E27FC236}">
                    <a16:creationId xmlns:a16="http://schemas.microsoft.com/office/drawing/2014/main" id="{E3BCB46D-EF32-8C42-A43A-1B0DAF759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483508" y="5013435"/>
                <a:ext cx="404236" cy="207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64" name="Straight Connector 563">
                <a:extLst>
                  <a:ext uri="{FF2B5EF4-FFF2-40B4-BE49-F238E27FC236}">
                    <a16:creationId xmlns:a16="http://schemas.microsoft.com/office/drawing/2014/main" id="{CE6E1140-BC2F-9947-9B51-91DC5079ABB1}"/>
                  </a:ext>
                </a:extLst>
              </p:cNvPr>
              <p:cNvCxnSpPr/>
              <p:nvPr/>
            </p:nvCxnSpPr>
            <p:spPr>
              <a:xfrm flipH="1">
                <a:off x="10124718" y="2146305"/>
                <a:ext cx="761467" cy="57735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5" name="Straight Connector 564">
                <a:extLst>
                  <a:ext uri="{FF2B5EF4-FFF2-40B4-BE49-F238E27FC236}">
                    <a16:creationId xmlns:a16="http://schemas.microsoft.com/office/drawing/2014/main" id="{9EF5B4FA-3960-F54C-936B-C64147078447}"/>
                  </a:ext>
                </a:extLst>
              </p:cNvPr>
              <p:cNvCxnSpPr/>
              <p:nvPr/>
            </p:nvCxnSpPr>
            <p:spPr>
              <a:xfrm flipH="1">
                <a:off x="10124718" y="2245186"/>
                <a:ext cx="397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Straight Connector 565">
                <a:extLst>
                  <a:ext uri="{FF2B5EF4-FFF2-40B4-BE49-F238E27FC236}">
                    <a16:creationId xmlns:a16="http://schemas.microsoft.com/office/drawing/2014/main" id="{691B45AC-C5E3-D24E-9C63-05D00B08C71D}"/>
                  </a:ext>
                </a:extLst>
              </p:cNvPr>
              <p:cNvCxnSpPr/>
              <p:nvPr/>
            </p:nvCxnSpPr>
            <p:spPr>
              <a:xfrm flipH="1">
                <a:off x="10696218" y="2177379"/>
                <a:ext cx="149360" cy="51846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7" name="Straight Connector 566">
                <a:extLst>
                  <a:ext uri="{FF2B5EF4-FFF2-40B4-BE49-F238E27FC236}">
                    <a16:creationId xmlns:a16="http://schemas.microsoft.com/office/drawing/2014/main" id="{59EB46BB-F3EA-4248-B631-AC80BEB74EF0}"/>
                  </a:ext>
                </a:extLst>
              </p:cNvPr>
              <p:cNvCxnSpPr/>
              <p:nvPr/>
            </p:nvCxnSpPr>
            <p:spPr>
              <a:xfrm flipH="1">
                <a:off x="10166249" y="2695840"/>
                <a:ext cx="574283" cy="278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8" name="Straight Connector 567">
                <a:extLst>
                  <a:ext uri="{FF2B5EF4-FFF2-40B4-BE49-F238E27FC236}">
                    <a16:creationId xmlns:a16="http://schemas.microsoft.com/office/drawing/2014/main" id="{C562C7DD-3FD1-0E4C-B308-744C6C87FC79}"/>
                  </a:ext>
                </a:extLst>
              </p:cNvPr>
              <p:cNvCxnSpPr/>
              <p:nvPr/>
            </p:nvCxnSpPr>
            <p:spPr>
              <a:xfrm flipH="1">
                <a:off x="10093625" y="2146305"/>
                <a:ext cx="788589" cy="9888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Straight Connector 568">
                <a:extLst>
                  <a:ext uri="{FF2B5EF4-FFF2-40B4-BE49-F238E27FC236}">
                    <a16:creationId xmlns:a16="http://schemas.microsoft.com/office/drawing/2014/main" id="{6793D61B-AD50-A246-A5C0-38DF48C17738}"/>
                  </a:ext>
                </a:extLst>
              </p:cNvPr>
              <p:cNvCxnSpPr/>
              <p:nvPr/>
            </p:nvCxnSpPr>
            <p:spPr>
              <a:xfrm flipH="1">
                <a:off x="10886186" y="2104198"/>
                <a:ext cx="279002" cy="421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0" name="Straight Connector 569">
                <a:extLst>
                  <a:ext uri="{FF2B5EF4-FFF2-40B4-BE49-F238E27FC236}">
                    <a16:creationId xmlns:a16="http://schemas.microsoft.com/office/drawing/2014/main" id="{EDD09B84-3AA8-0948-AB6C-1D5CBFFC5293}"/>
                  </a:ext>
                </a:extLst>
              </p:cNvPr>
              <p:cNvCxnSpPr/>
              <p:nvPr/>
            </p:nvCxnSpPr>
            <p:spPr>
              <a:xfrm flipH="1" flipV="1">
                <a:off x="10706077" y="2695840"/>
                <a:ext cx="353541" cy="6780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C777BA08-17B1-254B-BCB6-583E10254EC6}"/>
                  </a:ext>
                </a:extLst>
              </p:cNvPr>
              <p:cNvCxnSpPr/>
              <p:nvPr/>
            </p:nvCxnSpPr>
            <p:spPr>
              <a:xfrm flipH="1">
                <a:off x="8793306" y="2245186"/>
                <a:ext cx="1300319" cy="60662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Line 541">
                <a:extLst>
                  <a:ext uri="{FF2B5EF4-FFF2-40B4-BE49-F238E27FC236}">
                    <a16:creationId xmlns:a16="http://schemas.microsoft.com/office/drawing/2014/main" id="{C44ADC96-78DA-C64F-AF97-4FFA68D2ED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402788" y="4090252"/>
                <a:ext cx="429324" cy="70560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Line 424">
                <a:extLst>
                  <a:ext uri="{FF2B5EF4-FFF2-40B4-BE49-F238E27FC236}">
                    <a16:creationId xmlns:a16="http://schemas.microsoft.com/office/drawing/2014/main" id="{845B46BE-685D-2D4E-AD26-5684794D1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268637" y="4024329"/>
                <a:ext cx="969051" cy="31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62" name="Picture 778" descr="antenna_radiation_stylized">
              <a:extLst>
                <a:ext uri="{FF2B5EF4-FFF2-40B4-BE49-F238E27FC236}">
                  <a16:creationId xmlns:a16="http://schemas.microsoft.com/office/drawing/2014/main" id="{B73E5F98-BC74-DB47-BA02-5F29DC6757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0" name="Picture 781" descr="antenna_radiation_stylized">
              <a:extLst>
                <a:ext uri="{FF2B5EF4-FFF2-40B4-BE49-F238E27FC236}">
                  <a16:creationId xmlns:a16="http://schemas.microsoft.com/office/drawing/2014/main" id="{5F858A2F-D0F0-7E47-8EF1-4C37898F9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799" descr="cell_tower_radiation copy">
              <a:extLst>
                <a:ext uri="{FF2B5EF4-FFF2-40B4-BE49-F238E27FC236}">
                  <a16:creationId xmlns:a16="http://schemas.microsoft.com/office/drawing/2014/main" id="{B5B28CD6-3076-384D-8180-86543C59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Oval 800">
              <a:extLst>
                <a:ext uri="{FF2B5EF4-FFF2-40B4-BE49-F238E27FC236}">
                  <a16:creationId xmlns:a16="http://schemas.microsoft.com/office/drawing/2014/main" id="{271D03F6-D85B-EC41-803D-EFAA96DAE8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4541" y="2292995"/>
              <a:ext cx="52388" cy="49485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239" name="Line 426">
            <a:extLst>
              <a:ext uri="{FF2B5EF4-FFF2-40B4-BE49-F238E27FC236}">
                <a16:creationId xmlns:a16="http://schemas.microsoft.com/office/drawing/2014/main" id="{DDAEB50C-98DD-DA43-B9C4-9AB7F9ED5BF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07860" y="2700359"/>
            <a:ext cx="227964" cy="1743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Group 783">
            <a:extLst>
              <a:ext uri="{FF2B5EF4-FFF2-40B4-BE49-F238E27FC236}">
                <a16:creationId xmlns:a16="http://schemas.microsoft.com/office/drawing/2014/main" id="{02FEAFB4-9831-B64A-9F54-92C532E8F36E}"/>
              </a:ext>
            </a:extLst>
          </p:cNvPr>
          <p:cNvGrpSpPr>
            <a:grpSpLocks/>
          </p:cNvGrpSpPr>
          <p:nvPr/>
        </p:nvGrpSpPr>
        <p:grpSpPr bwMode="auto">
          <a:xfrm>
            <a:off x="8050698" y="2309376"/>
            <a:ext cx="298450" cy="464008"/>
            <a:chOff x="3130" y="3288"/>
            <a:chExt cx="410" cy="742"/>
          </a:xfrm>
        </p:grpSpPr>
        <p:sp>
          <p:nvSpPr>
            <p:cNvPr id="244" name="Line 270">
              <a:extLst>
                <a:ext uri="{FF2B5EF4-FFF2-40B4-BE49-F238E27FC236}">
                  <a16:creationId xmlns:a16="http://schemas.microsoft.com/office/drawing/2014/main" id="{A9300902-94F3-8949-9A54-8B95986ACB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30" y="3288"/>
              <a:ext cx="205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Line 271">
              <a:extLst>
                <a:ext uri="{FF2B5EF4-FFF2-40B4-BE49-F238E27FC236}">
                  <a16:creationId xmlns:a16="http://schemas.microsoft.com/office/drawing/2014/main" id="{B93F32E3-8690-BD4B-B848-94E1FAAB5E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288"/>
              <a:ext cx="205" cy="6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Line 272">
              <a:extLst>
                <a:ext uri="{FF2B5EF4-FFF2-40B4-BE49-F238E27FC236}">
                  <a16:creationId xmlns:a16="http://schemas.microsoft.com/office/drawing/2014/main" id="{AB0BEDC3-F0F0-4E42-A55F-57AC0548D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0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Line 273">
              <a:extLst>
                <a:ext uri="{FF2B5EF4-FFF2-40B4-BE49-F238E27FC236}">
                  <a16:creationId xmlns:a16="http://schemas.microsoft.com/office/drawing/2014/main" id="{3AF299DE-8F54-D84C-B398-5B3B44C53A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35" y="3957"/>
              <a:ext cx="205" cy="7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Line 274">
              <a:extLst>
                <a:ext uri="{FF2B5EF4-FFF2-40B4-BE49-F238E27FC236}">
                  <a16:creationId xmlns:a16="http://schemas.microsoft.com/office/drawing/2014/main" id="{C2005C3C-C4BA-FD44-A127-E5C4FE594D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5" y="3303"/>
              <a:ext cx="0" cy="7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Line 275">
              <a:extLst>
                <a:ext uri="{FF2B5EF4-FFF2-40B4-BE49-F238E27FC236}">
                  <a16:creationId xmlns:a16="http://schemas.microsoft.com/office/drawing/2014/main" id="{948DF918-9246-AF45-A55F-C5B7436635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30" y="3888"/>
              <a:ext cx="205" cy="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Line 276">
              <a:extLst>
                <a:ext uri="{FF2B5EF4-FFF2-40B4-BE49-F238E27FC236}">
                  <a16:creationId xmlns:a16="http://schemas.microsoft.com/office/drawing/2014/main" id="{3D1534AB-9253-A140-B4C5-81F085C452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35" y="3888"/>
              <a:ext cx="205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Line 277">
              <a:extLst>
                <a:ext uri="{FF2B5EF4-FFF2-40B4-BE49-F238E27FC236}">
                  <a16:creationId xmlns:a16="http://schemas.microsoft.com/office/drawing/2014/main" id="{3BA377A2-6A51-F64B-AA8B-4FB90FAA7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7" y="3668"/>
              <a:ext cx="118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Line 278">
              <a:extLst>
                <a:ext uri="{FF2B5EF4-FFF2-40B4-BE49-F238E27FC236}">
                  <a16:creationId xmlns:a16="http://schemas.microsoft.com/office/drawing/2014/main" id="{FA310FA6-4B1E-0047-8066-8AF44673F2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668"/>
              <a:ext cx="124" cy="5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Line 279">
              <a:extLst>
                <a:ext uri="{FF2B5EF4-FFF2-40B4-BE49-F238E27FC236}">
                  <a16:creationId xmlns:a16="http://schemas.microsoft.com/office/drawing/2014/main" id="{254B094E-F3D3-0F46-BF4E-A226644B01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78" y="3766"/>
              <a:ext cx="152" cy="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Line 280">
              <a:extLst>
                <a:ext uri="{FF2B5EF4-FFF2-40B4-BE49-F238E27FC236}">
                  <a16:creationId xmlns:a16="http://schemas.microsoft.com/office/drawing/2014/main" id="{9805319A-9CA5-7340-811A-8DBCB5A2BA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781"/>
              <a:ext cx="153" cy="6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Line 281">
              <a:extLst>
                <a:ext uri="{FF2B5EF4-FFF2-40B4-BE49-F238E27FC236}">
                  <a16:creationId xmlns:a16="http://schemas.microsoft.com/office/drawing/2014/main" id="{6042C4DF-7427-904B-A064-26708AF480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567"/>
              <a:ext cx="78" cy="2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Line 282">
              <a:extLst>
                <a:ext uri="{FF2B5EF4-FFF2-40B4-BE49-F238E27FC236}">
                  <a16:creationId xmlns:a16="http://schemas.microsoft.com/office/drawing/2014/main" id="{21FF36A4-E56F-C94A-8E67-9A6E4DA844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35" y="3428"/>
              <a:ext cx="49" cy="2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Line 283">
              <a:extLst>
                <a:ext uri="{FF2B5EF4-FFF2-40B4-BE49-F238E27FC236}">
                  <a16:creationId xmlns:a16="http://schemas.microsoft.com/office/drawing/2014/main" id="{C6A0831D-FA2C-E744-8FE0-FDFDDB5FD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7" y="3558"/>
              <a:ext cx="9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Line 284">
              <a:extLst>
                <a:ext uri="{FF2B5EF4-FFF2-40B4-BE49-F238E27FC236}">
                  <a16:creationId xmlns:a16="http://schemas.microsoft.com/office/drawing/2014/main" id="{65548550-729A-4849-9DC4-127F8FE86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3422"/>
              <a:ext cx="55" cy="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61" name="Picture 777" descr="access_point_stylized_small">
            <a:extLst>
              <a:ext uri="{FF2B5EF4-FFF2-40B4-BE49-F238E27FC236}">
                <a16:creationId xmlns:a16="http://schemas.microsoft.com/office/drawing/2014/main" id="{FA9A412B-D725-D449-8707-A3626DC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82" y="3861899"/>
            <a:ext cx="370169" cy="30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9" name="Picture 780" descr="access_point_stylized_small">
            <a:extLst>
              <a:ext uri="{FF2B5EF4-FFF2-40B4-BE49-F238E27FC236}">
                <a16:creationId xmlns:a16="http://schemas.microsoft.com/office/drawing/2014/main" id="{AC22920E-0555-BA45-9B6A-B76172153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10" y="5524232"/>
            <a:ext cx="380935" cy="317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71" name="Group 470">
            <a:extLst>
              <a:ext uri="{FF2B5EF4-FFF2-40B4-BE49-F238E27FC236}">
                <a16:creationId xmlns:a16="http://schemas.microsoft.com/office/drawing/2014/main" id="{DE035BC7-2762-3044-BE80-C91EC827E65C}"/>
              </a:ext>
            </a:extLst>
          </p:cNvPr>
          <p:cNvGrpSpPr/>
          <p:nvPr/>
        </p:nvGrpSpPr>
        <p:grpSpPr>
          <a:xfrm>
            <a:off x="9783558" y="4989983"/>
            <a:ext cx="393760" cy="218578"/>
            <a:chOff x="7493876" y="2774731"/>
            <a:chExt cx="1481958" cy="894622"/>
          </a:xfrm>
        </p:grpSpPr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BEE06200-7AF9-4A43-9447-2349DCBFF947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3340A80C-5091-6D49-89E5-375F02E9486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B2821126-95C5-B044-AEBC-BA333FAF6B2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B76A81D4-5DC8-C241-B209-B819BC6D74F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6F6ED06A-086C-754C-BE82-59E2830CF0D9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A32340AB-4CC3-5442-987B-A47EF2040F1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8" name="Freeform 477">
                <a:extLst>
                  <a:ext uri="{FF2B5EF4-FFF2-40B4-BE49-F238E27FC236}">
                    <a16:creationId xmlns:a16="http://schemas.microsoft.com/office/drawing/2014/main" id="{AC0AB71B-FD2B-9C4A-AE22-B586FC33568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60B6F784-668B-5D4B-A622-66CCE6350B84}"/>
              </a:ext>
            </a:extLst>
          </p:cNvPr>
          <p:cNvGrpSpPr/>
          <p:nvPr/>
        </p:nvGrpSpPr>
        <p:grpSpPr>
          <a:xfrm>
            <a:off x="9849365" y="5339037"/>
            <a:ext cx="309740" cy="190838"/>
            <a:chOff x="3668110" y="2448910"/>
            <a:chExt cx="3794234" cy="2165130"/>
          </a:xfrm>
        </p:grpSpPr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275B9F34-60F1-4A43-AAD4-D58802DAAC8F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778A1510-2C69-F848-B6B3-6C73FF163690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3" name="Group 522">
              <a:extLst>
                <a:ext uri="{FF2B5EF4-FFF2-40B4-BE49-F238E27FC236}">
                  <a16:creationId xmlns:a16="http://schemas.microsoft.com/office/drawing/2014/main" id="{85BFF772-B3A6-F548-BDE0-8AEB95F33FBE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24" name="Freeform 523">
                <a:extLst>
                  <a:ext uri="{FF2B5EF4-FFF2-40B4-BE49-F238E27FC236}">
                    <a16:creationId xmlns:a16="http://schemas.microsoft.com/office/drawing/2014/main" id="{B37A32DB-8119-5447-A58C-87AD1FDF0EB7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5" name="Freeform 524">
                <a:extLst>
                  <a:ext uri="{FF2B5EF4-FFF2-40B4-BE49-F238E27FC236}">
                    <a16:creationId xmlns:a16="http://schemas.microsoft.com/office/drawing/2014/main" id="{58EF4D92-6D83-864D-92A9-A12640536887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6" name="Freeform 525">
                <a:extLst>
                  <a:ext uri="{FF2B5EF4-FFF2-40B4-BE49-F238E27FC236}">
                    <a16:creationId xmlns:a16="http://schemas.microsoft.com/office/drawing/2014/main" id="{79E03014-7882-0546-B7FE-50715AB53593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7" name="Freeform 526">
                <a:extLst>
                  <a:ext uri="{FF2B5EF4-FFF2-40B4-BE49-F238E27FC236}">
                    <a16:creationId xmlns:a16="http://schemas.microsoft.com/office/drawing/2014/main" id="{530508B2-B7B9-B347-8151-5F7967C6BEDA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1A03BFE-097D-3B42-AA2B-11FFEA70FF5B}"/>
              </a:ext>
            </a:extLst>
          </p:cNvPr>
          <p:cNvGrpSpPr/>
          <p:nvPr/>
        </p:nvGrpSpPr>
        <p:grpSpPr>
          <a:xfrm>
            <a:off x="8676619" y="4967420"/>
            <a:ext cx="393760" cy="218578"/>
            <a:chOff x="7493876" y="2774731"/>
            <a:chExt cx="1481958" cy="894622"/>
          </a:xfrm>
        </p:grpSpPr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89B10910-D4AF-3246-860A-25F1D908938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F9BAB47F-DDD3-BE44-9A9E-FC2F670519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82" name="Group 481">
              <a:extLst>
                <a:ext uri="{FF2B5EF4-FFF2-40B4-BE49-F238E27FC236}">
                  <a16:creationId xmlns:a16="http://schemas.microsoft.com/office/drawing/2014/main" id="{753018A5-48AB-6D40-BB99-E6281192F8D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BD7DB5A0-40AC-504F-93F8-89A5617E2AE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DBEBB83D-40BF-8849-BAAA-59AB22EA085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18930CC0-2525-0C49-9555-463122A4FBB4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0C651989-7B8A-F043-A1B6-F47D8764FCE0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DE45D3AB-47E3-364E-81D6-324D69CE101C}"/>
              </a:ext>
            </a:extLst>
          </p:cNvPr>
          <p:cNvGrpSpPr/>
          <p:nvPr/>
        </p:nvGrpSpPr>
        <p:grpSpPr>
          <a:xfrm>
            <a:off x="8311520" y="5194433"/>
            <a:ext cx="309740" cy="190838"/>
            <a:chOff x="3668110" y="2448910"/>
            <a:chExt cx="3794234" cy="2165130"/>
          </a:xfrm>
        </p:grpSpPr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72425686-3D93-0646-A923-6ADF75485CDC}"/>
                </a:ext>
              </a:extLst>
            </p:cNvPr>
            <p:cNvSpPr/>
            <p:nvPr/>
          </p:nvSpPr>
          <p:spPr>
            <a:xfrm>
              <a:off x="3668110" y="3741409"/>
              <a:ext cx="3780587" cy="872631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6ADFF160-CF04-7049-A6D4-1C789FDD39AE}"/>
                </a:ext>
              </a:extLst>
            </p:cNvPr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>
                <a:gd name="connsiteX0" fmla="*/ 0 w 3783724"/>
                <a:gd name="connsiteY0" fmla="*/ 1313793 h 1324303"/>
                <a:gd name="connsiteX1" fmla="*/ 0 w 3783724"/>
                <a:gd name="connsiteY1" fmla="*/ 1313793 h 1324303"/>
                <a:gd name="connsiteX2" fmla="*/ 252248 w 3783724"/>
                <a:gd name="connsiteY2" fmla="*/ 0 h 1324303"/>
                <a:gd name="connsiteX3" fmla="*/ 3415862 w 3783724"/>
                <a:gd name="connsiteY3" fmla="*/ 21020 h 1324303"/>
                <a:gd name="connsiteX4" fmla="*/ 3783724 w 3783724"/>
                <a:gd name="connsiteY4" fmla="*/ 1324303 h 1324303"/>
                <a:gd name="connsiteX5" fmla="*/ 0 w 3783724"/>
                <a:gd name="connsiteY5" fmla="*/ 1313793 h 13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3724" h="1324303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32" name="Group 531">
              <a:extLst>
                <a:ext uri="{FF2B5EF4-FFF2-40B4-BE49-F238E27FC236}">
                  <a16:creationId xmlns:a16="http://schemas.microsoft.com/office/drawing/2014/main" id="{AFDD9D33-8D17-F840-A9A5-3807DD3BA314}"/>
                </a:ext>
              </a:extLst>
            </p:cNvPr>
            <p:cNvGrpSpPr/>
            <p:nvPr/>
          </p:nvGrpSpPr>
          <p:grpSpPr>
            <a:xfrm>
              <a:off x="3941378" y="2603243"/>
              <a:ext cx="3202061" cy="1066110"/>
              <a:chOff x="7939341" y="3037317"/>
              <a:chExt cx="897649" cy="353919"/>
            </a:xfrm>
          </p:grpSpPr>
          <p:sp>
            <p:nvSpPr>
              <p:cNvPr id="533" name="Freeform 532">
                <a:extLst>
                  <a:ext uri="{FF2B5EF4-FFF2-40B4-BE49-F238E27FC236}">
                    <a16:creationId xmlns:a16="http://schemas.microsoft.com/office/drawing/2014/main" id="{3AF3452D-972F-6944-8123-ECA4288786DF}"/>
                  </a:ext>
                </a:extLst>
              </p:cNvPr>
              <p:cNvSpPr/>
              <p:nvPr/>
            </p:nvSpPr>
            <p:spPr>
              <a:xfrm>
                <a:off x="7964170" y="30373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4" name="Freeform 533">
                <a:extLst>
                  <a:ext uri="{FF2B5EF4-FFF2-40B4-BE49-F238E27FC236}">
                    <a16:creationId xmlns:a16="http://schemas.microsoft.com/office/drawing/2014/main" id="{BA43E42C-CD9B-1744-BEEC-9E664114AC8E}"/>
                  </a:ext>
                </a:extLst>
              </p:cNvPr>
              <p:cNvSpPr/>
              <p:nvPr/>
            </p:nvSpPr>
            <p:spPr>
              <a:xfrm>
                <a:off x="8519948" y="32067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5" name="Freeform 534">
                <a:extLst>
                  <a:ext uri="{FF2B5EF4-FFF2-40B4-BE49-F238E27FC236}">
                    <a16:creationId xmlns:a16="http://schemas.microsoft.com/office/drawing/2014/main" id="{42EF7BB0-4257-F646-805E-AFBA92B62F9D}"/>
                  </a:ext>
                </a:extLst>
              </p:cNvPr>
              <p:cNvSpPr/>
              <p:nvPr/>
            </p:nvSpPr>
            <p:spPr>
              <a:xfrm>
                <a:off x="7939341" y="32067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6" name="Freeform 535">
                <a:extLst>
                  <a:ext uri="{FF2B5EF4-FFF2-40B4-BE49-F238E27FC236}">
                    <a16:creationId xmlns:a16="http://schemas.microsoft.com/office/drawing/2014/main" id="{95AEC175-56C0-C14B-9DC5-693400B124AB}"/>
                  </a:ext>
                </a:extLst>
              </p:cNvPr>
              <p:cNvSpPr/>
              <p:nvPr/>
            </p:nvSpPr>
            <p:spPr>
              <a:xfrm>
                <a:off x="8047413" y="31234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CBD7A282-C22D-714A-88F1-C7D4EDD107F8}"/>
              </a:ext>
            </a:extLst>
          </p:cNvPr>
          <p:cNvGrpSpPr/>
          <p:nvPr/>
        </p:nvGrpSpPr>
        <p:grpSpPr>
          <a:xfrm>
            <a:off x="8439827" y="2812309"/>
            <a:ext cx="353678" cy="168275"/>
            <a:chOff x="7493876" y="2774731"/>
            <a:chExt cx="1481958" cy="894622"/>
          </a:xfrm>
        </p:grpSpPr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3C206862-9269-EE48-877D-EE261101A443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9B69A2C6-F31C-E749-B77A-1818B15E1B36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0" name="Group 409">
              <a:extLst>
                <a:ext uri="{FF2B5EF4-FFF2-40B4-BE49-F238E27FC236}">
                  <a16:creationId xmlns:a16="http://schemas.microsoft.com/office/drawing/2014/main" id="{08BE9AB8-F5DA-4D4A-9621-9AB05D691F0C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1" name="Freeform 410">
                <a:extLst>
                  <a:ext uri="{FF2B5EF4-FFF2-40B4-BE49-F238E27FC236}">
                    <a16:creationId xmlns:a16="http://schemas.microsoft.com/office/drawing/2014/main" id="{56E730F0-5BB3-6446-9D5B-82D51B9EDAF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2" name="Freeform 411">
                <a:extLst>
                  <a:ext uri="{FF2B5EF4-FFF2-40B4-BE49-F238E27FC236}">
                    <a16:creationId xmlns:a16="http://schemas.microsoft.com/office/drawing/2014/main" id="{5BA37E27-2FC6-BA43-8A97-14171CB51FDD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3" name="Freeform 412">
                <a:extLst>
                  <a:ext uri="{FF2B5EF4-FFF2-40B4-BE49-F238E27FC236}">
                    <a16:creationId xmlns:a16="http://schemas.microsoft.com/office/drawing/2014/main" id="{CCB37CB3-304F-6144-85D0-8B420BDD088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4" name="Freeform 413">
                <a:extLst>
                  <a:ext uri="{FF2B5EF4-FFF2-40B4-BE49-F238E27FC236}">
                    <a16:creationId xmlns:a16="http://schemas.microsoft.com/office/drawing/2014/main" id="{BD0CA8E5-A033-834A-A402-E2EFB2FBBFC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F0DE4078-0801-A244-9A82-F7502B8B24A0}"/>
              </a:ext>
            </a:extLst>
          </p:cNvPr>
          <p:cNvGrpSpPr/>
          <p:nvPr/>
        </p:nvGrpSpPr>
        <p:grpSpPr>
          <a:xfrm>
            <a:off x="8050070" y="3965994"/>
            <a:ext cx="354986" cy="175668"/>
            <a:chOff x="7493876" y="2774731"/>
            <a:chExt cx="1481958" cy="894622"/>
          </a:xfrm>
        </p:grpSpPr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EA784F43-D793-4342-92F3-EBC3632212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75841943-4184-5D4E-AAD4-8FEAC9D7330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23FBC748-DCBA-AA41-A6F7-895374D50CD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19" name="Freeform 418">
                <a:extLst>
                  <a:ext uri="{FF2B5EF4-FFF2-40B4-BE49-F238E27FC236}">
                    <a16:creationId xmlns:a16="http://schemas.microsoft.com/office/drawing/2014/main" id="{96DA1F2B-2063-8C40-BF46-086C20D317A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0" name="Freeform 419">
                <a:extLst>
                  <a:ext uri="{FF2B5EF4-FFF2-40B4-BE49-F238E27FC236}">
                    <a16:creationId xmlns:a16="http://schemas.microsoft.com/office/drawing/2014/main" id="{8A1EF987-02EE-DA4D-8224-02537D5034D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1" name="Freeform 420">
                <a:extLst>
                  <a:ext uri="{FF2B5EF4-FFF2-40B4-BE49-F238E27FC236}">
                    <a16:creationId xmlns:a16="http://schemas.microsoft.com/office/drawing/2014/main" id="{1FC5854A-AF8F-6841-92AD-B18DDAF1E99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2" name="Freeform 421">
                <a:extLst>
                  <a:ext uri="{FF2B5EF4-FFF2-40B4-BE49-F238E27FC236}">
                    <a16:creationId xmlns:a16="http://schemas.microsoft.com/office/drawing/2014/main" id="{A510FA68-BEB6-B54A-A1D4-984168F8571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52B7B73B-1125-084D-8669-C68CC371DDC6}"/>
              </a:ext>
            </a:extLst>
          </p:cNvPr>
          <p:cNvGrpSpPr/>
          <p:nvPr/>
        </p:nvGrpSpPr>
        <p:grpSpPr>
          <a:xfrm>
            <a:off x="10884085" y="3601365"/>
            <a:ext cx="170989" cy="97052"/>
            <a:chOff x="7493876" y="2774731"/>
            <a:chExt cx="1481958" cy="894622"/>
          </a:xfrm>
        </p:grpSpPr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3196A4F9-B139-4D4B-B210-0318216604FE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1D1C7F3A-BE45-014B-AF9C-58CA77DA029D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83DFFE47-64E8-F54C-8ABC-E896DA957F0D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2A9F0EE2-8F99-EB4D-9331-7AE3BDCBE9C6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0" name="Freeform 459">
                <a:extLst>
                  <a:ext uri="{FF2B5EF4-FFF2-40B4-BE49-F238E27FC236}">
                    <a16:creationId xmlns:a16="http://schemas.microsoft.com/office/drawing/2014/main" id="{2E314A90-8DB8-2A49-8BB6-D51C2DAE9CF7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1" name="Freeform 460">
                <a:extLst>
                  <a:ext uri="{FF2B5EF4-FFF2-40B4-BE49-F238E27FC236}">
                    <a16:creationId xmlns:a16="http://schemas.microsoft.com/office/drawing/2014/main" id="{7D8C0277-204E-2B4D-B954-94739B9DE720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2" name="Freeform 461">
                <a:extLst>
                  <a:ext uri="{FF2B5EF4-FFF2-40B4-BE49-F238E27FC236}">
                    <a16:creationId xmlns:a16="http://schemas.microsoft.com/office/drawing/2014/main" id="{69955D3C-6D1B-EA40-8228-73DF01564152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15" name="Group 614">
            <a:extLst>
              <a:ext uri="{FF2B5EF4-FFF2-40B4-BE49-F238E27FC236}">
                <a16:creationId xmlns:a16="http://schemas.microsoft.com/office/drawing/2014/main" id="{E166183D-5423-4E4A-AD63-A361EDE184C0}"/>
              </a:ext>
            </a:extLst>
          </p:cNvPr>
          <p:cNvGrpSpPr/>
          <p:nvPr/>
        </p:nvGrpSpPr>
        <p:grpSpPr>
          <a:xfrm>
            <a:off x="10410609" y="3496138"/>
            <a:ext cx="353678" cy="198344"/>
            <a:chOff x="7493876" y="2774731"/>
            <a:chExt cx="1481958" cy="894622"/>
          </a:xfrm>
        </p:grpSpPr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8470D159-2329-7F46-9191-000B96A32C7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825BDAE5-F4DB-9148-9BC8-0F6F2D1E653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18" name="Group 617">
              <a:extLst>
                <a:ext uri="{FF2B5EF4-FFF2-40B4-BE49-F238E27FC236}">
                  <a16:creationId xmlns:a16="http://schemas.microsoft.com/office/drawing/2014/main" id="{237F0420-A845-064A-97A2-458F63D673C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19" name="Freeform 618">
                <a:extLst>
                  <a:ext uri="{FF2B5EF4-FFF2-40B4-BE49-F238E27FC236}">
                    <a16:creationId xmlns:a16="http://schemas.microsoft.com/office/drawing/2014/main" id="{D11109B9-8A56-A945-BA04-5A564B10300A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0" name="Freeform 619">
                <a:extLst>
                  <a:ext uri="{FF2B5EF4-FFF2-40B4-BE49-F238E27FC236}">
                    <a16:creationId xmlns:a16="http://schemas.microsoft.com/office/drawing/2014/main" id="{170AB2AC-06DB-034E-A5C4-0C8F62E3BE40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1" name="Freeform 620">
                <a:extLst>
                  <a:ext uri="{FF2B5EF4-FFF2-40B4-BE49-F238E27FC236}">
                    <a16:creationId xmlns:a16="http://schemas.microsoft.com/office/drawing/2014/main" id="{E41AEAC2-F85C-4A4E-B0B9-D5C02217D60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2" name="Freeform 621">
                <a:extLst>
                  <a:ext uri="{FF2B5EF4-FFF2-40B4-BE49-F238E27FC236}">
                    <a16:creationId xmlns:a16="http://schemas.microsoft.com/office/drawing/2014/main" id="{7955A7EE-741F-9740-8344-A2BC817675A5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77" name="Group 576">
            <a:extLst>
              <a:ext uri="{FF2B5EF4-FFF2-40B4-BE49-F238E27FC236}">
                <a16:creationId xmlns:a16="http://schemas.microsoft.com/office/drawing/2014/main" id="{C471E59B-7A0B-AE4F-95D6-F76514D2D55A}"/>
              </a:ext>
            </a:extLst>
          </p:cNvPr>
          <p:cNvGrpSpPr/>
          <p:nvPr/>
        </p:nvGrpSpPr>
        <p:grpSpPr>
          <a:xfrm>
            <a:off x="9948724" y="2202292"/>
            <a:ext cx="353678" cy="198344"/>
            <a:chOff x="7493876" y="2774731"/>
            <a:chExt cx="1481958" cy="894622"/>
          </a:xfrm>
        </p:grpSpPr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8CD016E7-5480-8E4E-94F7-201A1C6046D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93A573C-B6D6-684E-BA73-8F7F7FA8D57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0" name="Group 579">
              <a:extLst>
                <a:ext uri="{FF2B5EF4-FFF2-40B4-BE49-F238E27FC236}">
                  <a16:creationId xmlns:a16="http://schemas.microsoft.com/office/drawing/2014/main" id="{2C09AC60-D16C-A948-B25E-01CF60EAAD7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1" name="Freeform 580">
                <a:extLst>
                  <a:ext uri="{FF2B5EF4-FFF2-40B4-BE49-F238E27FC236}">
                    <a16:creationId xmlns:a16="http://schemas.microsoft.com/office/drawing/2014/main" id="{D9A85682-B6A6-2344-B24D-66A792630B39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2" name="Freeform 581">
                <a:extLst>
                  <a:ext uri="{FF2B5EF4-FFF2-40B4-BE49-F238E27FC236}">
                    <a16:creationId xmlns:a16="http://schemas.microsoft.com/office/drawing/2014/main" id="{52EBCF47-0621-B64C-B884-20683D14D92A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3" name="Freeform 582">
                <a:extLst>
                  <a:ext uri="{FF2B5EF4-FFF2-40B4-BE49-F238E27FC236}">
                    <a16:creationId xmlns:a16="http://schemas.microsoft.com/office/drawing/2014/main" id="{83AAD1CC-D818-A245-9CF9-C4877A62A5D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4" name="Freeform 583">
                <a:extLst>
                  <a:ext uri="{FF2B5EF4-FFF2-40B4-BE49-F238E27FC236}">
                    <a16:creationId xmlns:a16="http://schemas.microsoft.com/office/drawing/2014/main" id="{51F55DD1-3A8F-0242-A470-690BE99AC688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93" name="Group 592">
            <a:extLst>
              <a:ext uri="{FF2B5EF4-FFF2-40B4-BE49-F238E27FC236}">
                <a16:creationId xmlns:a16="http://schemas.microsoft.com/office/drawing/2014/main" id="{7BF36121-B4F6-2447-9F5B-F29B627F3B2A}"/>
              </a:ext>
            </a:extLst>
          </p:cNvPr>
          <p:cNvGrpSpPr/>
          <p:nvPr/>
        </p:nvGrpSpPr>
        <p:grpSpPr>
          <a:xfrm>
            <a:off x="10527214" y="2613367"/>
            <a:ext cx="353678" cy="198344"/>
            <a:chOff x="7493876" y="2774731"/>
            <a:chExt cx="1481958" cy="894622"/>
          </a:xfrm>
        </p:grpSpPr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13949CD-BE6A-5744-98EE-61BE5EE60D49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F3651F16-DD17-4D47-9A8D-8EFA601CA85B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10CA9012-91B2-A449-8A2E-65BA6061B48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97" name="Freeform 596">
                <a:extLst>
                  <a:ext uri="{FF2B5EF4-FFF2-40B4-BE49-F238E27FC236}">
                    <a16:creationId xmlns:a16="http://schemas.microsoft.com/office/drawing/2014/main" id="{964BBEA0-D220-6747-850B-459388ABF255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8" name="Freeform 597">
                <a:extLst>
                  <a:ext uri="{FF2B5EF4-FFF2-40B4-BE49-F238E27FC236}">
                    <a16:creationId xmlns:a16="http://schemas.microsoft.com/office/drawing/2014/main" id="{ADEC5ED7-ED4C-584D-AB78-AA02A93E9466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9" name="Freeform 598">
                <a:extLst>
                  <a:ext uri="{FF2B5EF4-FFF2-40B4-BE49-F238E27FC236}">
                    <a16:creationId xmlns:a16="http://schemas.microsoft.com/office/drawing/2014/main" id="{F45598BF-44BC-354D-9020-97A874C585BE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0" name="Freeform 599">
                <a:extLst>
                  <a:ext uri="{FF2B5EF4-FFF2-40B4-BE49-F238E27FC236}">
                    <a16:creationId xmlns:a16="http://schemas.microsoft.com/office/drawing/2014/main" id="{3A2BDF5D-2CA0-2145-8059-D8F121D4D324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187A607B-CA61-BE46-8032-8E34596E7689}"/>
              </a:ext>
            </a:extLst>
          </p:cNvPr>
          <p:cNvGrpSpPr/>
          <p:nvPr/>
        </p:nvGrpSpPr>
        <p:grpSpPr>
          <a:xfrm>
            <a:off x="10643825" y="2107963"/>
            <a:ext cx="353678" cy="198344"/>
            <a:chOff x="7493876" y="2774731"/>
            <a:chExt cx="1481958" cy="894622"/>
          </a:xfrm>
        </p:grpSpPr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EB8C3753-6F83-F64B-9439-656B124AA3B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476EE06-2893-8D4D-AF54-92697A0FE8A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04" name="Group 603">
              <a:extLst>
                <a:ext uri="{FF2B5EF4-FFF2-40B4-BE49-F238E27FC236}">
                  <a16:creationId xmlns:a16="http://schemas.microsoft.com/office/drawing/2014/main" id="{5DED3EC9-29B0-8D48-BC37-13731DFE683F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05" name="Freeform 604">
                <a:extLst>
                  <a:ext uri="{FF2B5EF4-FFF2-40B4-BE49-F238E27FC236}">
                    <a16:creationId xmlns:a16="http://schemas.microsoft.com/office/drawing/2014/main" id="{D08D678C-613A-3543-B832-EE51616C693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 605">
                <a:extLst>
                  <a:ext uri="{FF2B5EF4-FFF2-40B4-BE49-F238E27FC236}">
                    <a16:creationId xmlns:a16="http://schemas.microsoft.com/office/drawing/2014/main" id="{9EB7819C-4684-3347-AA14-421D743ECB94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 606">
                <a:extLst>
                  <a:ext uri="{FF2B5EF4-FFF2-40B4-BE49-F238E27FC236}">
                    <a16:creationId xmlns:a16="http://schemas.microsoft.com/office/drawing/2014/main" id="{F23E654E-4CEA-E346-A508-15310ABC704C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 607">
                <a:extLst>
                  <a:ext uri="{FF2B5EF4-FFF2-40B4-BE49-F238E27FC236}">
                    <a16:creationId xmlns:a16="http://schemas.microsoft.com/office/drawing/2014/main" id="{EF443A10-9F41-BB4D-8E65-E94AEE09BDA7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54" name="Group 553">
            <a:extLst>
              <a:ext uri="{FF2B5EF4-FFF2-40B4-BE49-F238E27FC236}">
                <a16:creationId xmlns:a16="http://schemas.microsoft.com/office/drawing/2014/main" id="{7CCD8656-0FD3-B844-BC6C-33CE0577598D}"/>
              </a:ext>
            </a:extLst>
          </p:cNvPr>
          <p:cNvGrpSpPr/>
          <p:nvPr/>
        </p:nvGrpSpPr>
        <p:grpSpPr>
          <a:xfrm>
            <a:off x="9098788" y="3956624"/>
            <a:ext cx="367224" cy="240304"/>
            <a:chOff x="7493876" y="2774731"/>
            <a:chExt cx="1481958" cy="894622"/>
          </a:xfrm>
        </p:grpSpPr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7CF4B187-63BE-654E-852A-09C69503C97A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3B5270E4-3067-1643-B96C-CE5CEE09747A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3BECC0F9-CE1F-254B-B04F-1EAA89C59C97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8" name="Freeform 557">
                <a:extLst>
                  <a:ext uri="{FF2B5EF4-FFF2-40B4-BE49-F238E27FC236}">
                    <a16:creationId xmlns:a16="http://schemas.microsoft.com/office/drawing/2014/main" id="{7C55C6EE-4672-4F4F-A2F8-2821804F5944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9" name="Freeform 558">
                <a:extLst>
                  <a:ext uri="{FF2B5EF4-FFF2-40B4-BE49-F238E27FC236}">
                    <a16:creationId xmlns:a16="http://schemas.microsoft.com/office/drawing/2014/main" id="{C3B242E2-FAA3-F340-B7F0-35D87BB6BAA8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0" name="Freeform 559">
                <a:extLst>
                  <a:ext uri="{FF2B5EF4-FFF2-40B4-BE49-F238E27FC236}">
                    <a16:creationId xmlns:a16="http://schemas.microsoft.com/office/drawing/2014/main" id="{87ED7762-177B-454C-AA37-EB518D75B66F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1" name="Freeform 560">
                <a:extLst>
                  <a:ext uri="{FF2B5EF4-FFF2-40B4-BE49-F238E27FC236}">
                    <a16:creationId xmlns:a16="http://schemas.microsoft.com/office/drawing/2014/main" id="{AD88A8A1-4E2B-154E-845D-5419478A1D2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1A0C1583-3B4A-E44D-BB19-B20517502EBD}"/>
              </a:ext>
            </a:extLst>
          </p:cNvPr>
          <p:cNvGrpSpPr/>
          <p:nvPr/>
        </p:nvGrpSpPr>
        <p:grpSpPr>
          <a:xfrm>
            <a:off x="9980126" y="2661565"/>
            <a:ext cx="353678" cy="198344"/>
            <a:chOff x="7493876" y="2774731"/>
            <a:chExt cx="1481958" cy="894622"/>
          </a:xfrm>
        </p:grpSpPr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196997C3-A7DB-5041-AC08-10F980FB77E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5F84A336-003F-D045-8717-1066774A69EF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88" name="Group 587">
              <a:extLst>
                <a:ext uri="{FF2B5EF4-FFF2-40B4-BE49-F238E27FC236}">
                  <a16:creationId xmlns:a16="http://schemas.microsoft.com/office/drawing/2014/main" id="{FF876992-AF96-3545-9CEA-A02174E11510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89" name="Freeform 588">
                <a:extLst>
                  <a:ext uri="{FF2B5EF4-FFF2-40B4-BE49-F238E27FC236}">
                    <a16:creationId xmlns:a16="http://schemas.microsoft.com/office/drawing/2014/main" id="{668E6E88-4A46-6C47-A59A-CB9D07441C17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 589">
                <a:extLst>
                  <a:ext uri="{FF2B5EF4-FFF2-40B4-BE49-F238E27FC236}">
                    <a16:creationId xmlns:a16="http://schemas.microsoft.com/office/drawing/2014/main" id="{C179B4BA-1D8B-E542-8032-CCB2C08DB97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 590">
                <a:extLst>
                  <a:ext uri="{FF2B5EF4-FFF2-40B4-BE49-F238E27FC236}">
                    <a16:creationId xmlns:a16="http://schemas.microsoft.com/office/drawing/2014/main" id="{DCACB29E-ABE8-BA42-AD55-DAF519C17B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 591">
                <a:extLst>
                  <a:ext uri="{FF2B5EF4-FFF2-40B4-BE49-F238E27FC236}">
                    <a16:creationId xmlns:a16="http://schemas.microsoft.com/office/drawing/2014/main" id="{FD35A0ED-997C-6D46-9D96-FA8D4339826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38" name="Group 537">
            <a:extLst>
              <a:ext uri="{FF2B5EF4-FFF2-40B4-BE49-F238E27FC236}">
                <a16:creationId xmlns:a16="http://schemas.microsoft.com/office/drawing/2014/main" id="{158E5A4C-7065-8643-BDC2-3A235B56FEA4}"/>
              </a:ext>
            </a:extLst>
          </p:cNvPr>
          <p:cNvGrpSpPr/>
          <p:nvPr/>
        </p:nvGrpSpPr>
        <p:grpSpPr>
          <a:xfrm>
            <a:off x="9497138" y="3394032"/>
            <a:ext cx="367224" cy="240304"/>
            <a:chOff x="7493876" y="2774731"/>
            <a:chExt cx="1481958" cy="894622"/>
          </a:xfrm>
        </p:grpSpPr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CA8EFAEE-3EA1-2A49-A68E-588F301B6928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7A05A3F9-D6B9-D14C-83C8-6C79F0B6B2CC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1" name="Group 540">
              <a:extLst>
                <a:ext uri="{FF2B5EF4-FFF2-40B4-BE49-F238E27FC236}">
                  <a16:creationId xmlns:a16="http://schemas.microsoft.com/office/drawing/2014/main" id="{8AAC1FAD-B7BA-744A-8599-5670C6B0E776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42" name="Freeform 541">
                <a:extLst>
                  <a:ext uri="{FF2B5EF4-FFF2-40B4-BE49-F238E27FC236}">
                    <a16:creationId xmlns:a16="http://schemas.microsoft.com/office/drawing/2014/main" id="{A016DA82-50DC-224C-84FF-C492EDE01BC1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3" name="Freeform 542">
                <a:extLst>
                  <a:ext uri="{FF2B5EF4-FFF2-40B4-BE49-F238E27FC236}">
                    <a16:creationId xmlns:a16="http://schemas.microsoft.com/office/drawing/2014/main" id="{3D2D51D6-0AC0-9D43-A55C-E94B7DCA77F2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4" name="Freeform 543">
                <a:extLst>
                  <a:ext uri="{FF2B5EF4-FFF2-40B4-BE49-F238E27FC236}">
                    <a16:creationId xmlns:a16="http://schemas.microsoft.com/office/drawing/2014/main" id="{76C27F31-4CE4-1242-9801-166D4F66B5E7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5" name="Freeform 544">
                <a:extLst>
                  <a:ext uri="{FF2B5EF4-FFF2-40B4-BE49-F238E27FC236}">
                    <a16:creationId xmlns:a16="http://schemas.microsoft.com/office/drawing/2014/main" id="{9BC7E87F-2555-8D4C-80CB-0E2F5F4BB0F9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4DAC2AB4-F1E4-D740-A4AF-07EE55303854}"/>
              </a:ext>
            </a:extLst>
          </p:cNvPr>
          <p:cNvGrpSpPr/>
          <p:nvPr/>
        </p:nvGrpSpPr>
        <p:grpSpPr>
          <a:xfrm>
            <a:off x="9601554" y="3999763"/>
            <a:ext cx="367224" cy="240304"/>
            <a:chOff x="7493876" y="2774731"/>
            <a:chExt cx="1481958" cy="894622"/>
          </a:xfrm>
        </p:grpSpPr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23E59006-14B9-C64E-A05E-0BD7C00C4A6F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2AD17789-C54D-4948-95E6-741F42B1FB2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549" name="Group 548">
              <a:extLst>
                <a:ext uri="{FF2B5EF4-FFF2-40B4-BE49-F238E27FC236}">
                  <a16:creationId xmlns:a16="http://schemas.microsoft.com/office/drawing/2014/main" id="{278D7FE0-D307-E941-967D-E4145732CEEA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550" name="Freeform 549">
                <a:extLst>
                  <a:ext uri="{FF2B5EF4-FFF2-40B4-BE49-F238E27FC236}">
                    <a16:creationId xmlns:a16="http://schemas.microsoft.com/office/drawing/2014/main" id="{1ADC6420-4AC2-F544-B940-D0A18615CA5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1" name="Freeform 550">
                <a:extLst>
                  <a:ext uri="{FF2B5EF4-FFF2-40B4-BE49-F238E27FC236}">
                    <a16:creationId xmlns:a16="http://schemas.microsoft.com/office/drawing/2014/main" id="{223E40C5-E2E3-3B42-A86A-26D2D130B73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2" name="Freeform 551">
                <a:extLst>
                  <a:ext uri="{FF2B5EF4-FFF2-40B4-BE49-F238E27FC236}">
                    <a16:creationId xmlns:a16="http://schemas.microsoft.com/office/drawing/2014/main" id="{C6AA2152-8609-214A-AE62-E7DFD1A9E7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3" name="Freeform 552">
                <a:extLst>
                  <a:ext uri="{FF2B5EF4-FFF2-40B4-BE49-F238E27FC236}">
                    <a16:creationId xmlns:a16="http://schemas.microsoft.com/office/drawing/2014/main" id="{7CB5E54A-6719-9747-80B7-8D19331BE78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EA34A94C-D92D-084C-BFEA-F4C8DF0AD275}"/>
              </a:ext>
            </a:extLst>
          </p:cNvPr>
          <p:cNvGrpSpPr/>
          <p:nvPr/>
        </p:nvGrpSpPr>
        <p:grpSpPr>
          <a:xfrm>
            <a:off x="10375259" y="3992325"/>
            <a:ext cx="353678" cy="198344"/>
            <a:chOff x="7493876" y="2774731"/>
            <a:chExt cx="1481958" cy="894622"/>
          </a:xfrm>
        </p:grpSpPr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E1E1C6E8-4D60-7F43-BB0E-6D883F10D4A6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50975E36-0C2A-6844-A407-23F033DB4BD2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626" name="Group 625">
              <a:extLst>
                <a:ext uri="{FF2B5EF4-FFF2-40B4-BE49-F238E27FC236}">
                  <a16:creationId xmlns:a16="http://schemas.microsoft.com/office/drawing/2014/main" id="{3F7EBA29-30EF-C741-94EE-735398C6CFA2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627" name="Freeform 626">
                <a:extLst>
                  <a:ext uri="{FF2B5EF4-FFF2-40B4-BE49-F238E27FC236}">
                    <a16:creationId xmlns:a16="http://schemas.microsoft.com/office/drawing/2014/main" id="{B3AD45B5-1F4B-FF4A-843D-9D062939267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 627">
                <a:extLst>
                  <a:ext uri="{FF2B5EF4-FFF2-40B4-BE49-F238E27FC236}">
                    <a16:creationId xmlns:a16="http://schemas.microsoft.com/office/drawing/2014/main" id="{A6F160FF-CBBD-9147-8D0B-92A36BEBF8A3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 628">
                <a:extLst>
                  <a:ext uri="{FF2B5EF4-FFF2-40B4-BE49-F238E27FC236}">
                    <a16:creationId xmlns:a16="http://schemas.microsoft.com/office/drawing/2014/main" id="{421F3589-EC70-074A-903F-D618ED6F7896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0" name="Freeform 629">
                <a:extLst>
                  <a:ext uri="{FF2B5EF4-FFF2-40B4-BE49-F238E27FC236}">
                    <a16:creationId xmlns:a16="http://schemas.microsoft.com/office/drawing/2014/main" id="{CEC8DEB8-8E24-2948-9AF6-0F3EF908CD4E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A8C4B740-B92E-8942-8EF4-347710C32F2C}"/>
              </a:ext>
            </a:extLst>
          </p:cNvPr>
          <p:cNvGrpSpPr/>
          <p:nvPr/>
        </p:nvGrpSpPr>
        <p:grpSpPr>
          <a:xfrm>
            <a:off x="9247893" y="4775686"/>
            <a:ext cx="393760" cy="218578"/>
            <a:chOff x="7493876" y="2774731"/>
            <a:chExt cx="1481958" cy="894622"/>
          </a:xfrm>
        </p:grpSpPr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71A9C1C2-E4A0-D74C-8C05-2AD307E7B3ED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65" name="Oval 464">
              <a:extLst>
                <a:ext uri="{FF2B5EF4-FFF2-40B4-BE49-F238E27FC236}">
                  <a16:creationId xmlns:a16="http://schemas.microsoft.com/office/drawing/2014/main" id="{0F366A03-D9E7-9F45-99D3-1CAC10EE2C74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10CB8A50-A713-2549-9F44-B792D2C30CA4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DC4E3153-8354-1145-82FC-C287EF5FE6C3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99B3C81B-87BA-1A4F-BCAD-DF0EF9C582C1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9" name="Freeform 468">
                <a:extLst>
                  <a:ext uri="{FF2B5EF4-FFF2-40B4-BE49-F238E27FC236}">
                    <a16:creationId xmlns:a16="http://schemas.microsoft.com/office/drawing/2014/main" id="{DEEA64E4-A29A-E742-B32E-C111E6BF4225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0" name="Freeform 469">
                <a:extLst>
                  <a:ext uri="{FF2B5EF4-FFF2-40B4-BE49-F238E27FC236}">
                    <a16:creationId xmlns:a16="http://schemas.microsoft.com/office/drawing/2014/main" id="{43676372-2E7B-9445-80AD-B31686FE67E6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314E0C43-2359-9440-BEF9-9E1924BED605}"/>
              </a:ext>
            </a:extLst>
          </p:cNvPr>
          <p:cNvGrpSpPr/>
          <p:nvPr/>
        </p:nvGrpSpPr>
        <p:grpSpPr>
          <a:xfrm>
            <a:off x="10925982" y="4369125"/>
            <a:ext cx="228295" cy="120400"/>
            <a:chOff x="7493876" y="2774731"/>
            <a:chExt cx="1481958" cy="894622"/>
          </a:xfrm>
        </p:grpSpPr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9737FFD7-2DCB-A148-A405-977351501C2B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9739DB09-38E5-A347-93BF-13C80AD84539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450" name="Group 449">
              <a:extLst>
                <a:ext uri="{FF2B5EF4-FFF2-40B4-BE49-F238E27FC236}">
                  <a16:creationId xmlns:a16="http://schemas.microsoft.com/office/drawing/2014/main" id="{04079280-378E-384D-9681-BF41B82BF6CB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451" name="Freeform 450">
                <a:extLst>
                  <a:ext uri="{FF2B5EF4-FFF2-40B4-BE49-F238E27FC236}">
                    <a16:creationId xmlns:a16="http://schemas.microsoft.com/office/drawing/2014/main" id="{914AA044-3657-1448-A5E9-2F003DC03F6B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2" name="Freeform 451">
                <a:extLst>
                  <a:ext uri="{FF2B5EF4-FFF2-40B4-BE49-F238E27FC236}">
                    <a16:creationId xmlns:a16="http://schemas.microsoft.com/office/drawing/2014/main" id="{29FDF0B8-7E9A-1F4D-8C99-CE1C68A1345F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3" name="Freeform 452">
                <a:extLst>
                  <a:ext uri="{FF2B5EF4-FFF2-40B4-BE49-F238E27FC236}">
                    <a16:creationId xmlns:a16="http://schemas.microsoft.com/office/drawing/2014/main" id="{49A96193-2E73-4C43-843C-2C8C4DCEE478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4" name="Freeform 453">
                <a:extLst>
                  <a:ext uri="{FF2B5EF4-FFF2-40B4-BE49-F238E27FC236}">
                    <a16:creationId xmlns:a16="http://schemas.microsoft.com/office/drawing/2014/main" id="{F5358318-953E-E249-9021-E0B5DF66E3B3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5" name="Group 784">
            <a:extLst>
              <a:ext uri="{FF2B5EF4-FFF2-40B4-BE49-F238E27FC236}">
                <a16:creationId xmlns:a16="http://schemas.microsoft.com/office/drawing/2014/main" id="{91E02B81-5B35-4545-A954-B7E923AB7286}"/>
              </a:ext>
            </a:extLst>
          </p:cNvPr>
          <p:cNvGrpSpPr/>
          <p:nvPr/>
        </p:nvGrpSpPr>
        <p:grpSpPr>
          <a:xfrm>
            <a:off x="7439074" y="2356613"/>
            <a:ext cx="534987" cy="407988"/>
            <a:chOff x="7432700" y="2327293"/>
            <a:chExt cx="534987" cy="407988"/>
          </a:xfrm>
        </p:grpSpPr>
        <p:pic>
          <p:nvPicPr>
            <p:cNvPr id="73" name="Picture 1017" descr="antenna_stylized">
              <a:extLst>
                <a:ext uri="{FF2B5EF4-FFF2-40B4-BE49-F238E27FC236}">
                  <a16:creationId xmlns:a16="http://schemas.microsoft.com/office/drawing/2014/main" id="{27A537F5-5D99-BF4C-9B11-E9782673F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Picture 1018" descr="laptop_keyboard">
              <a:extLst>
                <a:ext uri="{FF2B5EF4-FFF2-40B4-BE49-F238E27FC236}">
                  <a16:creationId xmlns:a16="http://schemas.microsoft.com/office/drawing/2014/main" id="{7087B8D0-FFCB-0746-A889-28909002C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Freeform 1019">
              <a:extLst>
                <a:ext uri="{FF2B5EF4-FFF2-40B4-BE49-F238E27FC236}">
                  <a16:creationId xmlns:a16="http://schemas.microsoft.com/office/drawing/2014/main" id="{7C75BC30-0808-D44D-AF7A-A72B4A529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3304" y="2420984"/>
              <a:ext cx="351919" cy="208167"/>
            </a:xfrm>
            <a:custGeom>
              <a:avLst/>
              <a:gdLst>
                <a:gd name="T0" fmla="*/ 775798119 w 2982"/>
                <a:gd name="T1" fmla="*/ 0 h 2442"/>
                <a:gd name="T2" fmla="*/ 0 w 2982"/>
                <a:gd name="T3" fmla="*/ 211226083 h 2442"/>
                <a:gd name="T4" fmla="*/ 2147483646 w 2982"/>
                <a:gd name="T5" fmla="*/ 263880059 h 2442"/>
                <a:gd name="T6" fmla="*/ 2147483646 w 2982"/>
                <a:gd name="T7" fmla="*/ 52653891 h 2442"/>
                <a:gd name="T8" fmla="*/ 775798119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6" name="Picture 1020" descr="screen">
              <a:extLst>
                <a:ext uri="{FF2B5EF4-FFF2-40B4-BE49-F238E27FC236}">
                  <a16:creationId xmlns:a16="http://schemas.microsoft.com/office/drawing/2014/main" id="{2D732B7A-74CB-D547-ADB5-C721526D5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7" name="Freeform 1021">
              <a:extLst>
                <a:ext uri="{FF2B5EF4-FFF2-40B4-BE49-F238E27FC236}">
                  <a16:creationId xmlns:a16="http://schemas.microsoft.com/office/drawing/2014/main" id="{FBD1A429-9B8F-F940-AD09-4638CC316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378" y="2414843"/>
              <a:ext cx="298167" cy="38736"/>
            </a:xfrm>
            <a:custGeom>
              <a:avLst/>
              <a:gdLst>
                <a:gd name="T0" fmla="*/ 193616298 w 2528"/>
                <a:gd name="T1" fmla="*/ 0 h 455"/>
                <a:gd name="T2" fmla="*/ 2147483646 w 2528"/>
                <a:gd name="T3" fmla="*/ 52445139 h 455"/>
                <a:gd name="T4" fmla="*/ 2147483646 w 2528"/>
                <a:gd name="T5" fmla="*/ 52445139 h 455"/>
                <a:gd name="T6" fmla="*/ 0 w 2528"/>
                <a:gd name="T7" fmla="*/ 52445139 h 455"/>
                <a:gd name="T8" fmla="*/ 19361629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1022">
              <a:extLst>
                <a:ext uri="{FF2B5EF4-FFF2-40B4-BE49-F238E27FC236}">
                  <a16:creationId xmlns:a16="http://schemas.microsoft.com/office/drawing/2014/main" id="{376C8B48-3441-F643-B92D-5DC759EDA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188" y="2414528"/>
              <a:ext cx="82770" cy="161243"/>
            </a:xfrm>
            <a:custGeom>
              <a:avLst/>
              <a:gdLst>
                <a:gd name="T0" fmla="*/ 773664160 w 702"/>
                <a:gd name="T1" fmla="*/ 0 h 1893"/>
                <a:gd name="T2" fmla="*/ 0 w 702"/>
                <a:gd name="T3" fmla="*/ 210739916 h 1893"/>
                <a:gd name="T4" fmla="*/ 193416040 w 702"/>
                <a:gd name="T5" fmla="*/ 210739916 h 1893"/>
                <a:gd name="T6" fmla="*/ 967080200 w 702"/>
                <a:gd name="T7" fmla="*/ 52529017 h 1893"/>
                <a:gd name="T8" fmla="*/ 77366416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1023">
              <a:extLst>
                <a:ext uri="{FF2B5EF4-FFF2-40B4-BE49-F238E27FC236}">
                  <a16:creationId xmlns:a16="http://schemas.microsoft.com/office/drawing/2014/main" id="{4DFECD03-4AF0-1342-8138-6CEC8249A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4205" y="2443344"/>
              <a:ext cx="89197" cy="186122"/>
            </a:xfrm>
            <a:custGeom>
              <a:avLst/>
              <a:gdLst>
                <a:gd name="T0" fmla="*/ 969024527 w 756"/>
                <a:gd name="T1" fmla="*/ 0 h 2184"/>
                <a:gd name="T2" fmla="*/ 193802074 w 756"/>
                <a:gd name="T3" fmla="*/ 263660221 h 2184"/>
                <a:gd name="T4" fmla="*/ 0 w 756"/>
                <a:gd name="T5" fmla="*/ 263660221 h 2184"/>
                <a:gd name="T6" fmla="*/ 775222454 w 756"/>
                <a:gd name="T7" fmla="*/ 52610059 h 2184"/>
                <a:gd name="T8" fmla="*/ 96902452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1024">
              <a:extLst>
                <a:ext uri="{FF2B5EF4-FFF2-40B4-BE49-F238E27FC236}">
                  <a16:creationId xmlns:a16="http://schemas.microsoft.com/office/drawing/2014/main" id="{8AA57D4B-3E9B-994B-AF13-DB646178B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214" y="2567582"/>
              <a:ext cx="327185" cy="62828"/>
            </a:xfrm>
            <a:custGeom>
              <a:avLst/>
              <a:gdLst>
                <a:gd name="T0" fmla="*/ 193829444 w 2773"/>
                <a:gd name="T1" fmla="*/ 0 h 738"/>
                <a:gd name="T2" fmla="*/ 0 w 2773"/>
                <a:gd name="T3" fmla="*/ 52443587 h 738"/>
                <a:gd name="T4" fmla="*/ 2147483646 w 2773"/>
                <a:gd name="T5" fmla="*/ 104894411 h 738"/>
                <a:gd name="T6" fmla="*/ 2147483646 w 2773"/>
                <a:gd name="T7" fmla="*/ 52443587 h 738"/>
                <a:gd name="T8" fmla="*/ 193829444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1025">
              <a:extLst>
                <a:ext uri="{FF2B5EF4-FFF2-40B4-BE49-F238E27FC236}">
                  <a16:creationId xmlns:a16="http://schemas.microsoft.com/office/drawing/2014/main" id="{59DA24E7-1981-0E44-8060-2B7CE58EB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4138" y="2444918"/>
              <a:ext cx="83549" cy="186909"/>
            </a:xfrm>
            <a:custGeom>
              <a:avLst/>
              <a:gdLst>
                <a:gd name="T0" fmla="*/ 2147483646 w 637"/>
                <a:gd name="T1" fmla="*/ 0 h 1659"/>
                <a:gd name="T2" fmla="*/ 2147483646 w 637"/>
                <a:gd name="T3" fmla="*/ 0 h 1659"/>
                <a:gd name="T4" fmla="*/ 295581541 w 637"/>
                <a:gd name="T5" fmla="*/ 2147483646 h 1659"/>
                <a:gd name="T6" fmla="*/ 0 w 637"/>
                <a:gd name="T7" fmla="*/ 2147483646 h 1659"/>
                <a:gd name="T8" fmla="*/ 214748364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1026">
              <a:extLst>
                <a:ext uri="{FF2B5EF4-FFF2-40B4-BE49-F238E27FC236}">
                  <a16:creationId xmlns:a16="http://schemas.microsoft.com/office/drawing/2014/main" id="{DB3D3129-2B70-5643-96C2-83638DE57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603" y="2575928"/>
              <a:ext cx="290961" cy="62041"/>
            </a:xfrm>
            <a:custGeom>
              <a:avLst/>
              <a:gdLst>
                <a:gd name="T0" fmla="*/ 0 w 2216"/>
                <a:gd name="T1" fmla="*/ 0 h 550"/>
                <a:gd name="T2" fmla="*/ 296523134 w 2216"/>
                <a:gd name="T3" fmla="*/ 324379338 h 550"/>
                <a:gd name="T4" fmla="*/ 2147483646 w 2216"/>
                <a:gd name="T5" fmla="*/ 2147483646 h 550"/>
                <a:gd name="T6" fmla="*/ 2147483646 w 2216"/>
                <a:gd name="T7" fmla="*/ 214748364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3" name="Group 1027">
              <a:extLst>
                <a:ext uri="{FF2B5EF4-FFF2-40B4-BE49-F238E27FC236}">
                  <a16:creationId xmlns:a16="http://schemas.microsoft.com/office/drawing/2014/main" id="{8C6DEC60-5C97-D546-9977-EBD182221D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169" name="Freeform 1028">
                <a:extLst>
                  <a:ext uri="{FF2B5EF4-FFF2-40B4-BE49-F238E27FC236}">
                    <a16:creationId xmlns:a16="http://schemas.microsoft.com/office/drawing/2014/main" id="{5D16627E-DE34-BC4F-9513-7A7D4707F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reeform 1029">
                <a:extLst>
                  <a:ext uri="{FF2B5EF4-FFF2-40B4-BE49-F238E27FC236}">
                    <a16:creationId xmlns:a16="http://schemas.microsoft.com/office/drawing/2014/main" id="{D8D65D68-18A4-E54D-8916-1DEF36844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reeform 1030">
                <a:extLst>
                  <a:ext uri="{FF2B5EF4-FFF2-40B4-BE49-F238E27FC236}">
                    <a16:creationId xmlns:a16="http://schemas.microsoft.com/office/drawing/2014/main" id="{3C79D147-9974-F341-96E9-F9AD19F14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reeform 1031">
                <a:extLst>
                  <a:ext uri="{FF2B5EF4-FFF2-40B4-BE49-F238E27FC236}">
                    <a16:creationId xmlns:a16="http://schemas.microsoft.com/office/drawing/2014/main" id="{5E0CE9D2-21FD-2644-9691-743CC3E13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reeform 1032">
                <a:extLst>
                  <a:ext uri="{FF2B5EF4-FFF2-40B4-BE49-F238E27FC236}">
                    <a16:creationId xmlns:a16="http://schemas.microsoft.com/office/drawing/2014/main" id="{5691098F-1432-0D44-8573-312C3A566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reeform 1033">
                <a:extLst>
                  <a:ext uri="{FF2B5EF4-FFF2-40B4-BE49-F238E27FC236}">
                    <a16:creationId xmlns:a16="http://schemas.microsoft.com/office/drawing/2014/main" id="{2D4A77A2-D0F1-164A-A67D-A50954386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4" name="Freeform 1034">
              <a:extLst>
                <a:ext uri="{FF2B5EF4-FFF2-40B4-BE49-F238E27FC236}">
                  <a16:creationId xmlns:a16="http://schemas.microsoft.com/office/drawing/2014/main" id="{A283BD8E-0AD2-B743-8237-483C3A6A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780" y="2647731"/>
              <a:ext cx="119578" cy="80936"/>
            </a:xfrm>
            <a:custGeom>
              <a:avLst/>
              <a:gdLst>
                <a:gd name="T0" fmla="*/ 213221464 w 990"/>
                <a:gd name="T1" fmla="*/ 1090686587 h 792"/>
                <a:gd name="T2" fmla="*/ 1915477586 w 990"/>
                <a:gd name="T3" fmla="*/ 0 h 792"/>
                <a:gd name="T4" fmla="*/ 1915477586 w 990"/>
                <a:gd name="T5" fmla="*/ 108859840 h 792"/>
                <a:gd name="T6" fmla="*/ 0 w 990"/>
                <a:gd name="T7" fmla="*/ 1090686587 h 792"/>
                <a:gd name="T8" fmla="*/ 213221464 w 990"/>
                <a:gd name="T9" fmla="*/ 109068658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1035">
              <a:extLst>
                <a:ext uri="{FF2B5EF4-FFF2-40B4-BE49-F238E27FC236}">
                  <a16:creationId xmlns:a16="http://schemas.microsoft.com/office/drawing/2014/main" id="{AA215C2D-4069-DE48-884E-A1816F7D4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602" y="2654187"/>
              <a:ext cx="305957" cy="73850"/>
            </a:xfrm>
            <a:custGeom>
              <a:avLst/>
              <a:gdLst>
                <a:gd name="T0" fmla="*/ 213486572 w 2532"/>
                <a:gd name="T1" fmla="*/ 0 h 723"/>
                <a:gd name="T2" fmla="*/ 213486572 w 2532"/>
                <a:gd name="T3" fmla="*/ 0 h 723"/>
                <a:gd name="T4" fmla="*/ 2147483646 w 2532"/>
                <a:gd name="T5" fmla="*/ 979380008 h 723"/>
                <a:gd name="T6" fmla="*/ 2147483646 w 2532"/>
                <a:gd name="T7" fmla="*/ 1088085165 h 723"/>
                <a:gd name="T8" fmla="*/ 0 w 2532"/>
                <a:gd name="T9" fmla="*/ 108705259 h 723"/>
                <a:gd name="T10" fmla="*/ 21348657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1036">
              <a:extLst>
                <a:ext uri="{FF2B5EF4-FFF2-40B4-BE49-F238E27FC236}">
                  <a16:creationId xmlns:a16="http://schemas.microsoft.com/office/drawing/2014/main" id="{421821F5-5AD5-4D4E-A4F9-5D46E41A4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797" y="2640645"/>
              <a:ext cx="3311" cy="14959"/>
            </a:xfrm>
            <a:custGeom>
              <a:avLst/>
              <a:gdLst>
                <a:gd name="T0" fmla="*/ 262278191 w 26"/>
                <a:gd name="T1" fmla="*/ 107489981 h 147"/>
                <a:gd name="T2" fmla="*/ 262278191 w 26"/>
                <a:gd name="T3" fmla="*/ 214969480 h 147"/>
                <a:gd name="T4" fmla="*/ 0 w 26"/>
                <a:gd name="T5" fmla="*/ 214969480 h 147"/>
                <a:gd name="T6" fmla="*/ 262278191 w 26"/>
                <a:gd name="T7" fmla="*/ 0 h 147"/>
                <a:gd name="T8" fmla="*/ 262278191 w 26"/>
                <a:gd name="T9" fmla="*/ 10748998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1037">
              <a:extLst>
                <a:ext uri="{FF2B5EF4-FFF2-40B4-BE49-F238E27FC236}">
                  <a16:creationId xmlns:a16="http://schemas.microsoft.com/office/drawing/2014/main" id="{499D2FC7-7022-A944-98B2-E74E9B2E5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992" y="2579707"/>
              <a:ext cx="142170" cy="61883"/>
            </a:xfrm>
            <a:custGeom>
              <a:avLst/>
              <a:gdLst>
                <a:gd name="T0" fmla="*/ 2136125890 w 1176"/>
                <a:gd name="T1" fmla="*/ 0 h 606"/>
                <a:gd name="T2" fmla="*/ 0 w 1176"/>
                <a:gd name="T3" fmla="*/ 870000945 h 606"/>
                <a:gd name="T4" fmla="*/ 213789467 w 1176"/>
                <a:gd name="T5" fmla="*/ 870000945 h 606"/>
                <a:gd name="T6" fmla="*/ 2136125890 w 1176"/>
                <a:gd name="T7" fmla="*/ 108617123 h 606"/>
                <a:gd name="T8" fmla="*/ 213612589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1038">
              <a:extLst>
                <a:ext uri="{FF2B5EF4-FFF2-40B4-BE49-F238E27FC236}">
                  <a16:creationId xmlns:a16="http://schemas.microsoft.com/office/drawing/2014/main" id="{37918171-6E71-A846-A2B5-7C65DD745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8535" y="2643795"/>
              <a:ext cx="290182" cy="71016"/>
            </a:xfrm>
            <a:custGeom>
              <a:avLst/>
              <a:gdLst>
                <a:gd name="T0" fmla="*/ 173112702 w 2532"/>
                <a:gd name="T1" fmla="*/ 0 h 723"/>
                <a:gd name="T2" fmla="*/ 173112702 w 2532"/>
                <a:gd name="T3" fmla="*/ 0 h 723"/>
                <a:gd name="T4" fmla="*/ 2069773885 w 2532"/>
                <a:gd name="T5" fmla="*/ 558173482 h 723"/>
                <a:gd name="T6" fmla="*/ 2069773885 w 2532"/>
                <a:gd name="T7" fmla="*/ 558173482 h 723"/>
                <a:gd name="T8" fmla="*/ 0 w 2532"/>
                <a:gd name="T9" fmla="*/ 92871346 h 723"/>
                <a:gd name="T10" fmla="*/ 173112702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1039">
              <a:extLst>
                <a:ext uri="{FF2B5EF4-FFF2-40B4-BE49-F238E27FC236}">
                  <a16:creationId xmlns:a16="http://schemas.microsoft.com/office/drawing/2014/main" id="{68ECFF60-AA48-2D4C-9A67-90DB18F81D4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58327" y="2638756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962694895 h 723"/>
                <a:gd name="T6" fmla="*/ 0 w 2532"/>
                <a:gd name="T7" fmla="*/ 962694895 h 723"/>
                <a:gd name="T8" fmla="*/ 0 w 2532"/>
                <a:gd name="T9" fmla="*/ 107314314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40" name="Group 739">
            <a:extLst>
              <a:ext uri="{FF2B5EF4-FFF2-40B4-BE49-F238E27FC236}">
                <a16:creationId xmlns:a16="http://schemas.microsoft.com/office/drawing/2014/main" id="{504BAA5F-BBD8-8242-BC48-7D0E761F340A}"/>
              </a:ext>
            </a:extLst>
          </p:cNvPr>
          <p:cNvGrpSpPr/>
          <p:nvPr/>
        </p:nvGrpSpPr>
        <p:grpSpPr>
          <a:xfrm>
            <a:off x="8637781" y="2319727"/>
            <a:ext cx="530702" cy="478009"/>
            <a:chOff x="8631407" y="2290407"/>
            <a:chExt cx="530702" cy="478009"/>
          </a:xfrm>
        </p:grpSpPr>
        <p:pic>
          <p:nvPicPr>
            <p:cNvPr id="110" name="Picture 568" descr="light2.png">
              <a:extLst>
                <a:ext uri="{FF2B5EF4-FFF2-40B4-BE49-F238E27FC236}">
                  <a16:creationId xmlns:a16="http://schemas.microsoft.com/office/drawing/2014/main" id="{D96B693D-26FC-E443-A112-C4AFFE90D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017" descr="antenna_stylized">
              <a:extLst>
                <a:ext uri="{FF2B5EF4-FFF2-40B4-BE49-F238E27FC236}">
                  <a16:creationId xmlns:a16="http://schemas.microsoft.com/office/drawing/2014/main" id="{F4E4C4C0-89A6-D74D-B25C-228CE5BC1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084B6293-559E-5D43-AF2B-4CB5E09EC6C5}"/>
              </a:ext>
            </a:extLst>
          </p:cNvPr>
          <p:cNvGrpSpPr/>
          <p:nvPr/>
        </p:nvGrpSpPr>
        <p:grpSpPr>
          <a:xfrm>
            <a:off x="7493518" y="3419140"/>
            <a:ext cx="350807" cy="305517"/>
            <a:chOff x="7487144" y="3389820"/>
            <a:chExt cx="350807" cy="305517"/>
          </a:xfrm>
        </p:grpSpPr>
        <p:pic>
          <p:nvPicPr>
            <p:cNvPr id="91" name="Picture 1115" descr="antenna_stylized">
              <a:extLst>
                <a:ext uri="{FF2B5EF4-FFF2-40B4-BE49-F238E27FC236}">
                  <a16:creationId xmlns:a16="http://schemas.microsoft.com/office/drawing/2014/main" id="{1821BC3E-6137-D844-92B9-4BA4CFF41F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1116" descr="laptop_keyboard">
              <a:extLst>
                <a:ext uri="{FF2B5EF4-FFF2-40B4-BE49-F238E27FC236}">
                  <a16:creationId xmlns:a16="http://schemas.microsoft.com/office/drawing/2014/main" id="{7F05CE3B-E67B-1B40-9D5B-2914F0B9B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Freeform 1117">
              <a:extLst>
                <a:ext uri="{FF2B5EF4-FFF2-40B4-BE49-F238E27FC236}">
                  <a16:creationId xmlns:a16="http://schemas.microsoft.com/office/drawing/2014/main" id="{B52A07C5-D801-5B41-BD20-C2095892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014" y="3459979"/>
              <a:ext cx="230764" cy="155883"/>
            </a:xfrm>
            <a:custGeom>
              <a:avLst/>
              <a:gdLst>
                <a:gd name="T0" fmla="*/ 143665061 w 2982"/>
                <a:gd name="T1" fmla="*/ 0 h 2442"/>
                <a:gd name="T2" fmla="*/ 0 w 2982"/>
                <a:gd name="T3" fmla="*/ 66329557 h 2442"/>
                <a:gd name="T4" fmla="*/ 573719931 w 2982"/>
                <a:gd name="T5" fmla="*/ 82975142 h 2442"/>
                <a:gd name="T6" fmla="*/ 717384993 w 2982"/>
                <a:gd name="T7" fmla="*/ 16645585 h 2442"/>
                <a:gd name="T8" fmla="*/ 14366506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4" name="Picture 1118" descr="screen">
              <a:extLst>
                <a:ext uri="{FF2B5EF4-FFF2-40B4-BE49-F238E27FC236}">
                  <a16:creationId xmlns:a16="http://schemas.microsoft.com/office/drawing/2014/main" id="{2EA30B4E-5447-0340-8DAD-349A843F2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" name="Freeform 1119">
              <a:extLst>
                <a:ext uri="{FF2B5EF4-FFF2-40B4-BE49-F238E27FC236}">
                  <a16:creationId xmlns:a16="http://schemas.microsoft.com/office/drawing/2014/main" id="{1137F6C6-A7C9-9A4D-BCE3-048DB90E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1029" y="3455381"/>
              <a:ext cx="195517" cy="29007"/>
            </a:xfrm>
            <a:custGeom>
              <a:avLst/>
              <a:gdLst>
                <a:gd name="T0" fmla="*/ 35620212 w 2528"/>
                <a:gd name="T1" fmla="*/ 0 h 455"/>
                <a:gd name="T2" fmla="*/ 608343257 w 2528"/>
                <a:gd name="T3" fmla="*/ 16582250 h 455"/>
                <a:gd name="T4" fmla="*/ 572256449 w 2528"/>
                <a:gd name="T5" fmla="*/ 16582250 h 455"/>
                <a:gd name="T6" fmla="*/ 0 w 2528"/>
                <a:gd name="T7" fmla="*/ 16582250 h 455"/>
                <a:gd name="T8" fmla="*/ 35620212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1120">
              <a:extLst>
                <a:ext uri="{FF2B5EF4-FFF2-40B4-BE49-F238E27FC236}">
                  <a16:creationId xmlns:a16="http://schemas.microsoft.com/office/drawing/2014/main" id="{7A0060E2-767D-1545-8656-29ED1A471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971" y="3455145"/>
              <a:ext cx="54275" cy="120745"/>
            </a:xfrm>
            <a:custGeom>
              <a:avLst/>
              <a:gdLst>
                <a:gd name="T0" fmla="*/ 142804406 w 702"/>
                <a:gd name="T1" fmla="*/ 0 h 1893"/>
                <a:gd name="T2" fmla="*/ 0 w 702"/>
                <a:gd name="T3" fmla="*/ 66174575 h 1893"/>
                <a:gd name="T4" fmla="*/ 35584530 w 702"/>
                <a:gd name="T5" fmla="*/ 66174575 h 1893"/>
                <a:gd name="T6" fmla="*/ 178855222 w 702"/>
                <a:gd name="T7" fmla="*/ 16607700 h 1893"/>
                <a:gd name="T8" fmla="*/ 142804406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1121">
              <a:extLst>
                <a:ext uri="{FF2B5EF4-FFF2-40B4-BE49-F238E27FC236}">
                  <a16:creationId xmlns:a16="http://schemas.microsoft.com/office/drawing/2014/main" id="{15790F5A-ABAC-8D49-A4F9-E2F576550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52" y="3476723"/>
              <a:ext cx="58489" cy="139375"/>
            </a:xfrm>
            <a:custGeom>
              <a:avLst/>
              <a:gdLst>
                <a:gd name="T0" fmla="*/ 179213623 w 756"/>
                <a:gd name="T1" fmla="*/ 0 h 2184"/>
                <a:gd name="T2" fmla="*/ 35656008 w 756"/>
                <a:gd name="T3" fmla="*/ 82904513 h 2184"/>
                <a:gd name="T4" fmla="*/ 0 w 756"/>
                <a:gd name="T5" fmla="*/ 82904513 h 2184"/>
                <a:gd name="T6" fmla="*/ 143090785 w 756"/>
                <a:gd name="T7" fmla="*/ 16632211 h 2184"/>
                <a:gd name="T8" fmla="*/ 179213623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1122">
              <a:extLst>
                <a:ext uri="{FF2B5EF4-FFF2-40B4-BE49-F238E27FC236}">
                  <a16:creationId xmlns:a16="http://schemas.microsoft.com/office/drawing/2014/main" id="{8898B7ED-5BCF-8C4E-B1AA-B82AD50FD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332" y="3569758"/>
              <a:ext cx="214545" cy="47048"/>
            </a:xfrm>
            <a:custGeom>
              <a:avLst/>
              <a:gdLst>
                <a:gd name="T0" fmla="*/ 35658648 w 2773"/>
                <a:gd name="T1" fmla="*/ 0 h 738"/>
                <a:gd name="T2" fmla="*/ 0 w 2773"/>
                <a:gd name="T3" fmla="*/ 16581742 h 738"/>
                <a:gd name="T4" fmla="*/ 573357470 w 2773"/>
                <a:gd name="T5" fmla="*/ 33163485 h 738"/>
                <a:gd name="T6" fmla="*/ 573357470 w 2773"/>
                <a:gd name="T7" fmla="*/ 16581742 h 738"/>
                <a:gd name="T8" fmla="*/ 3565864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1123">
              <a:extLst>
                <a:ext uri="{FF2B5EF4-FFF2-40B4-BE49-F238E27FC236}">
                  <a16:creationId xmlns:a16="http://schemas.microsoft.com/office/drawing/2014/main" id="{5A7F91EF-AD6B-D64E-B73E-C762D73A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3165" y="3477902"/>
              <a:ext cx="54786" cy="139965"/>
            </a:xfrm>
            <a:custGeom>
              <a:avLst/>
              <a:gdLst>
                <a:gd name="T0" fmla="*/ 656550006 w 637"/>
                <a:gd name="T1" fmla="*/ 0 h 1659"/>
                <a:gd name="T2" fmla="*/ 656550006 w 637"/>
                <a:gd name="T3" fmla="*/ 0 h 1659"/>
                <a:gd name="T4" fmla="*/ 54716163 w 637"/>
                <a:gd name="T5" fmla="*/ 2147483646 h 1659"/>
                <a:gd name="T6" fmla="*/ 0 w 637"/>
                <a:gd name="T7" fmla="*/ 2147483646 h 1659"/>
                <a:gd name="T8" fmla="*/ 656550006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1124">
              <a:extLst>
                <a:ext uri="{FF2B5EF4-FFF2-40B4-BE49-F238E27FC236}">
                  <a16:creationId xmlns:a16="http://schemas.microsoft.com/office/drawing/2014/main" id="{BBB1B153-2E6F-7246-9B11-B68D01DF6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6588" y="3576007"/>
              <a:ext cx="190792" cy="46458"/>
            </a:xfrm>
            <a:custGeom>
              <a:avLst/>
              <a:gdLst>
                <a:gd name="T0" fmla="*/ 0 w 2216"/>
                <a:gd name="T1" fmla="*/ 0 h 550"/>
                <a:gd name="T2" fmla="*/ 54884212 w 2216"/>
                <a:gd name="T3" fmla="*/ 101852492 h 550"/>
                <a:gd name="T4" fmla="*/ 2147483646 w 2216"/>
                <a:gd name="T5" fmla="*/ 1017940055 h 550"/>
                <a:gd name="T6" fmla="*/ 2147483646 w 2216"/>
                <a:gd name="T7" fmla="*/ 865464562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1" name="Group 1125">
              <a:extLst>
                <a:ext uri="{FF2B5EF4-FFF2-40B4-BE49-F238E27FC236}">
                  <a16:creationId xmlns:a16="http://schemas.microsoft.com/office/drawing/2014/main" id="{57060979-075D-9D4D-B12E-DA0CCD4C6B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140" name="Freeform 1126">
                <a:extLst>
                  <a:ext uri="{FF2B5EF4-FFF2-40B4-BE49-F238E27FC236}">
                    <a16:creationId xmlns:a16="http://schemas.microsoft.com/office/drawing/2014/main" id="{8DFFF656-1361-C546-8336-177F79E46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reeform 1127">
                <a:extLst>
                  <a:ext uri="{FF2B5EF4-FFF2-40B4-BE49-F238E27FC236}">
                    <a16:creationId xmlns:a16="http://schemas.microsoft.com/office/drawing/2014/main" id="{60C6C6B3-72DE-664B-B4DE-3C04B0C5B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reeform 1128">
                <a:extLst>
                  <a:ext uri="{FF2B5EF4-FFF2-40B4-BE49-F238E27FC236}">
                    <a16:creationId xmlns:a16="http://schemas.microsoft.com/office/drawing/2014/main" id="{0D48292A-917D-D046-A974-043CEE5A41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reeform 1129">
                <a:extLst>
                  <a:ext uri="{FF2B5EF4-FFF2-40B4-BE49-F238E27FC236}">
                    <a16:creationId xmlns:a16="http://schemas.microsoft.com/office/drawing/2014/main" id="{DB6BAAEB-BADD-0A4F-8A9D-D72AFCA99A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130">
                <a:extLst>
                  <a:ext uri="{FF2B5EF4-FFF2-40B4-BE49-F238E27FC236}">
                    <a16:creationId xmlns:a16="http://schemas.microsoft.com/office/drawing/2014/main" id="{05D5969F-F3B9-414D-975E-A6700098F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reeform 1131">
                <a:extLst>
                  <a:ext uri="{FF2B5EF4-FFF2-40B4-BE49-F238E27FC236}">
                    <a16:creationId xmlns:a16="http://schemas.microsoft.com/office/drawing/2014/main" id="{41BB174D-6019-384D-A5AC-1B4D92D93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2" name="Freeform 1132">
              <a:extLst>
                <a:ext uri="{FF2B5EF4-FFF2-40B4-BE49-F238E27FC236}">
                  <a16:creationId xmlns:a16="http://schemas.microsoft.com/office/drawing/2014/main" id="{F8739864-4836-E447-8FC8-5886923FF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4243" y="3629776"/>
              <a:ext cx="78411" cy="60608"/>
            </a:xfrm>
            <a:custGeom>
              <a:avLst/>
              <a:gdLst>
                <a:gd name="T0" fmla="*/ 39250883 w 990"/>
                <a:gd name="T1" fmla="*/ 342828616 h 792"/>
                <a:gd name="T2" fmla="*/ 354255671 w 990"/>
                <a:gd name="T3" fmla="*/ 0 h 792"/>
                <a:gd name="T4" fmla="*/ 354255671 w 990"/>
                <a:gd name="T5" fmla="*/ 34504242 h 792"/>
                <a:gd name="T6" fmla="*/ 0 w 990"/>
                <a:gd name="T7" fmla="*/ 342828616 h 792"/>
                <a:gd name="T8" fmla="*/ 39250883 w 990"/>
                <a:gd name="T9" fmla="*/ 342828616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1133">
              <a:extLst>
                <a:ext uri="{FF2B5EF4-FFF2-40B4-BE49-F238E27FC236}">
                  <a16:creationId xmlns:a16="http://schemas.microsoft.com/office/drawing/2014/main" id="{C59CADF3-CD09-FB48-A672-C2C50B66C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129" y="3634611"/>
              <a:ext cx="200625" cy="55302"/>
            </a:xfrm>
            <a:custGeom>
              <a:avLst/>
              <a:gdLst>
                <a:gd name="T0" fmla="*/ 39302216 w 2532"/>
                <a:gd name="T1" fmla="*/ 0 h 723"/>
                <a:gd name="T2" fmla="*/ 39302216 w 2532"/>
                <a:gd name="T3" fmla="*/ 0 h 723"/>
                <a:gd name="T4" fmla="*/ 867084690 w 2532"/>
                <a:gd name="T5" fmla="*/ 307891170 h 723"/>
                <a:gd name="T6" fmla="*/ 867084690 w 2532"/>
                <a:gd name="T7" fmla="*/ 342351506 h 723"/>
                <a:gd name="T8" fmla="*/ 0 w 2532"/>
                <a:gd name="T9" fmla="*/ 34009889 h 723"/>
                <a:gd name="T10" fmla="*/ 39302216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1134">
              <a:extLst>
                <a:ext uri="{FF2B5EF4-FFF2-40B4-BE49-F238E27FC236}">
                  <a16:creationId xmlns:a16="http://schemas.microsoft.com/office/drawing/2014/main" id="{628AB6FD-35F6-0345-BD13-22EAAF9EC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257" y="3624470"/>
              <a:ext cx="2171" cy="11202"/>
            </a:xfrm>
            <a:custGeom>
              <a:avLst/>
              <a:gdLst>
                <a:gd name="T0" fmla="*/ 48903362 w 26"/>
                <a:gd name="T1" fmla="*/ 33634500 h 147"/>
                <a:gd name="T2" fmla="*/ 48903362 w 26"/>
                <a:gd name="T3" fmla="*/ 67263209 h 147"/>
                <a:gd name="T4" fmla="*/ 0 w 26"/>
                <a:gd name="T5" fmla="*/ 67263209 h 147"/>
                <a:gd name="T6" fmla="*/ 48903362 w 26"/>
                <a:gd name="T7" fmla="*/ 0 h 147"/>
                <a:gd name="T8" fmla="*/ 48903362 w 26"/>
                <a:gd name="T9" fmla="*/ 3363450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1135">
              <a:extLst>
                <a:ext uri="{FF2B5EF4-FFF2-40B4-BE49-F238E27FC236}">
                  <a16:creationId xmlns:a16="http://schemas.microsoft.com/office/drawing/2014/main" id="{76529D44-B4FD-DE4D-812E-E461A0FCC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384" y="3578837"/>
              <a:ext cx="93225" cy="46340"/>
            </a:xfrm>
            <a:custGeom>
              <a:avLst/>
              <a:gdLst>
                <a:gd name="T0" fmla="*/ 395043791 w 1176"/>
                <a:gd name="T1" fmla="*/ 0 h 606"/>
                <a:gd name="T2" fmla="*/ 0 w 1176"/>
                <a:gd name="T3" fmla="*/ 273654982 h 606"/>
                <a:gd name="T4" fmla="*/ 39357994 w 1176"/>
                <a:gd name="T5" fmla="*/ 273654982 h 606"/>
                <a:gd name="T6" fmla="*/ 395043791 w 1176"/>
                <a:gd name="T7" fmla="*/ 33985420 h 606"/>
                <a:gd name="T8" fmla="*/ 39504379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1136">
              <a:extLst>
                <a:ext uri="{FF2B5EF4-FFF2-40B4-BE49-F238E27FC236}">
                  <a16:creationId xmlns:a16="http://schemas.microsoft.com/office/drawing/2014/main" id="{44CD9A89-0E3B-2C40-8436-71B7526BA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642" y="3626829"/>
              <a:ext cx="190281" cy="53180"/>
            </a:xfrm>
            <a:custGeom>
              <a:avLst/>
              <a:gdLst>
                <a:gd name="T0" fmla="*/ 31829833 w 2532"/>
                <a:gd name="T1" fmla="*/ 0 h 723"/>
                <a:gd name="T2" fmla="*/ 31829833 w 2532"/>
                <a:gd name="T3" fmla="*/ 0 h 723"/>
                <a:gd name="T4" fmla="*/ 382827787 w 2532"/>
                <a:gd name="T5" fmla="*/ 175498781 h 723"/>
                <a:gd name="T6" fmla="*/ 382827787 w 2532"/>
                <a:gd name="T7" fmla="*/ 175498781 h 723"/>
                <a:gd name="T8" fmla="*/ 0 w 2532"/>
                <a:gd name="T9" fmla="*/ 29448186 h 723"/>
                <a:gd name="T10" fmla="*/ 31829833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1137">
              <a:extLst>
                <a:ext uri="{FF2B5EF4-FFF2-40B4-BE49-F238E27FC236}">
                  <a16:creationId xmlns:a16="http://schemas.microsoft.com/office/drawing/2014/main" id="{92BF681C-02FC-8F49-A2CD-8F3446ECE5D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700668" y="3623055"/>
              <a:ext cx="77645" cy="5506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2641137 h 723"/>
                <a:gd name="T6" fmla="*/ 0 w 2532"/>
                <a:gd name="T7" fmla="*/ 302641137 h 723"/>
                <a:gd name="T8" fmla="*/ 0 w 2532"/>
                <a:gd name="T9" fmla="*/ 33575256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4" name="Group 693">
            <a:extLst>
              <a:ext uri="{FF2B5EF4-FFF2-40B4-BE49-F238E27FC236}">
                <a16:creationId xmlns:a16="http://schemas.microsoft.com/office/drawing/2014/main" id="{14715B6C-9A50-FE4B-A8D2-1E669BF891E3}"/>
              </a:ext>
            </a:extLst>
          </p:cNvPr>
          <p:cNvGrpSpPr/>
          <p:nvPr/>
        </p:nvGrpSpPr>
        <p:grpSpPr>
          <a:xfrm>
            <a:off x="7803435" y="3325424"/>
            <a:ext cx="347997" cy="396620"/>
            <a:chOff x="7797061" y="3296104"/>
            <a:chExt cx="347997" cy="396620"/>
          </a:xfrm>
        </p:grpSpPr>
        <p:pic>
          <p:nvPicPr>
            <p:cNvPr id="113" name="Picture 571" descr="fridge2.png">
              <a:extLst>
                <a:ext uri="{FF2B5EF4-FFF2-40B4-BE49-F238E27FC236}">
                  <a16:creationId xmlns:a16="http://schemas.microsoft.com/office/drawing/2014/main" id="{29DD0F98-F93B-0145-A925-F4125ED4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15" descr="antenna_stylized">
              <a:extLst>
                <a:ext uri="{FF2B5EF4-FFF2-40B4-BE49-F238E27FC236}">
                  <a16:creationId xmlns:a16="http://schemas.microsoft.com/office/drawing/2014/main" id="{C1A64F68-4D16-AE4F-AB60-09D2C0CF0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95" name="Group 794">
            <a:extLst>
              <a:ext uri="{FF2B5EF4-FFF2-40B4-BE49-F238E27FC236}">
                <a16:creationId xmlns:a16="http://schemas.microsoft.com/office/drawing/2014/main" id="{AF73DE4B-526E-9C4F-9242-9BC0D43F8CBA}"/>
              </a:ext>
            </a:extLst>
          </p:cNvPr>
          <p:cNvGrpSpPr/>
          <p:nvPr/>
        </p:nvGrpSpPr>
        <p:grpSpPr>
          <a:xfrm>
            <a:off x="11064947" y="3428485"/>
            <a:ext cx="518448" cy="1212242"/>
            <a:chOff x="11058573" y="3399165"/>
            <a:chExt cx="518448" cy="1212242"/>
          </a:xfrm>
        </p:grpSpPr>
        <p:grpSp>
          <p:nvGrpSpPr>
            <p:cNvPr id="375" name="Group 374">
              <a:extLst>
                <a:ext uri="{FF2B5EF4-FFF2-40B4-BE49-F238E27FC236}">
                  <a16:creationId xmlns:a16="http://schemas.microsoft.com/office/drawing/2014/main" id="{433FEDDB-405E-DB4E-815F-55EE9E62EF1A}"/>
                </a:ext>
              </a:extLst>
            </p:cNvPr>
            <p:cNvGrpSpPr/>
            <p:nvPr/>
          </p:nvGrpSpPr>
          <p:grpSpPr>
            <a:xfrm>
              <a:off x="11087182" y="4159591"/>
              <a:ext cx="489839" cy="451816"/>
              <a:chOff x="5103720" y="2693365"/>
              <a:chExt cx="611650" cy="414788"/>
            </a:xfrm>
          </p:grpSpPr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1D164102-BE0D-AF40-9A7B-7F2B261B2C20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78" name="Group 377">
                <a:extLst>
                  <a:ext uri="{FF2B5EF4-FFF2-40B4-BE49-F238E27FC236}">
                    <a16:creationId xmlns:a16="http://schemas.microsoft.com/office/drawing/2014/main" id="{9018E7EF-EB96-424D-962A-FEB80B43946F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79" name="Picture 378" descr="server_rack.png">
                  <a:extLst>
                    <a:ext uri="{FF2B5EF4-FFF2-40B4-BE49-F238E27FC236}">
                      <a16:creationId xmlns:a16="http://schemas.microsoft.com/office/drawing/2014/main" id="{C865CB27-BCE1-654B-9519-9B39D4CB58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0" name="Picture 379" descr="server_rack.png">
                  <a:extLst>
                    <a:ext uri="{FF2B5EF4-FFF2-40B4-BE49-F238E27FC236}">
                      <a16:creationId xmlns:a16="http://schemas.microsoft.com/office/drawing/2014/main" id="{41D005B5-0BAE-3E48-A2D4-576E4F7B94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81" name="Picture 380" descr="server_rack.png">
                  <a:extLst>
                    <a:ext uri="{FF2B5EF4-FFF2-40B4-BE49-F238E27FC236}">
                      <a16:creationId xmlns:a16="http://schemas.microsoft.com/office/drawing/2014/main" id="{89060F4D-6C40-724C-BD1E-F12A5CA65D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10FDFDB-5658-6346-883B-53F72A0E1C90}"/>
                </a:ext>
              </a:extLst>
            </p:cNvPr>
            <p:cNvGrpSpPr/>
            <p:nvPr/>
          </p:nvGrpSpPr>
          <p:grpSpPr>
            <a:xfrm>
              <a:off x="11058573" y="3399165"/>
              <a:ext cx="423724" cy="405973"/>
              <a:chOff x="5103720" y="2693365"/>
              <a:chExt cx="611650" cy="414788"/>
            </a:xfrm>
          </p:grpSpPr>
          <p:cxnSp>
            <p:nvCxnSpPr>
              <p:cNvPr id="393" name="Straight Connector 392">
                <a:extLst>
                  <a:ext uri="{FF2B5EF4-FFF2-40B4-BE49-F238E27FC236}">
                    <a16:creationId xmlns:a16="http://schemas.microsoft.com/office/drawing/2014/main" id="{21121473-8384-8944-A0B5-DD441780262C}"/>
                  </a:ext>
                </a:extLst>
              </p:cNvPr>
              <p:cNvCxnSpPr/>
              <p:nvPr/>
            </p:nvCxnSpPr>
            <p:spPr>
              <a:xfrm>
                <a:off x="5103720" y="2914214"/>
                <a:ext cx="232559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11366773-360A-0449-911A-80462659C660}"/>
                  </a:ext>
                </a:extLst>
              </p:cNvPr>
              <p:cNvGrpSpPr/>
              <p:nvPr/>
            </p:nvGrpSpPr>
            <p:grpSpPr>
              <a:xfrm>
                <a:off x="5275406" y="2693365"/>
                <a:ext cx="439964" cy="414788"/>
                <a:chOff x="5275406" y="2711455"/>
                <a:chExt cx="452949" cy="405518"/>
              </a:xfrm>
            </p:grpSpPr>
            <p:pic>
              <p:nvPicPr>
                <p:cNvPr id="396" name="Picture 395" descr="server_rack.png">
                  <a:extLst>
                    <a:ext uri="{FF2B5EF4-FFF2-40B4-BE49-F238E27FC236}">
                      <a16:creationId xmlns:a16="http://schemas.microsoft.com/office/drawing/2014/main" id="{361EFF3D-6A1F-2646-B975-1FACB4284F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7" name="Picture 396" descr="server_rack.png">
                  <a:extLst>
                    <a:ext uri="{FF2B5EF4-FFF2-40B4-BE49-F238E27FC236}">
                      <a16:creationId xmlns:a16="http://schemas.microsoft.com/office/drawing/2014/main" id="{E83F8942-DE11-A747-A5A4-EDFBB17BF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</p:spPr>
            </p:pic>
            <p:pic>
              <p:nvPicPr>
                <p:cNvPr id="398" name="Picture 397" descr="server_rack.png">
                  <a:extLst>
                    <a:ext uri="{FF2B5EF4-FFF2-40B4-BE49-F238E27FC236}">
                      <a16:creationId xmlns:a16="http://schemas.microsoft.com/office/drawing/2014/main" id="{300ED1AC-F5EE-3C49-B963-42178C2434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85676" y="2711455"/>
                  <a:ext cx="247152" cy="405518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71" name="Group 950">
            <a:extLst>
              <a:ext uri="{FF2B5EF4-FFF2-40B4-BE49-F238E27FC236}">
                <a16:creationId xmlns:a16="http://schemas.microsoft.com/office/drawing/2014/main" id="{2B0A745F-DA32-E140-AB36-BC5E1C4E2D48}"/>
              </a:ext>
            </a:extLst>
          </p:cNvPr>
          <p:cNvGrpSpPr>
            <a:grpSpLocks/>
          </p:cNvGrpSpPr>
          <p:nvPr/>
        </p:nvGrpSpPr>
        <p:grpSpPr bwMode="auto">
          <a:xfrm>
            <a:off x="10288915" y="5273951"/>
            <a:ext cx="177192" cy="330833"/>
            <a:chOff x="4140" y="429"/>
            <a:chExt cx="1425" cy="2396"/>
          </a:xfrm>
        </p:grpSpPr>
        <p:sp>
          <p:nvSpPr>
            <p:cNvPr id="207" name="Freeform 951">
              <a:extLst>
                <a:ext uri="{FF2B5EF4-FFF2-40B4-BE49-F238E27FC236}">
                  <a16:creationId xmlns:a16="http://schemas.microsoft.com/office/drawing/2014/main" id="{12CB3660-4D63-014F-8CC9-FDFB8140A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Rectangle 952">
              <a:extLst>
                <a:ext uri="{FF2B5EF4-FFF2-40B4-BE49-F238E27FC236}">
                  <a16:creationId xmlns:a16="http://schemas.microsoft.com/office/drawing/2014/main" id="{EFE1382F-B768-3541-8BD1-06AB71BF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9" name="Freeform 953">
              <a:extLst>
                <a:ext uri="{FF2B5EF4-FFF2-40B4-BE49-F238E27FC236}">
                  <a16:creationId xmlns:a16="http://schemas.microsoft.com/office/drawing/2014/main" id="{FB363E8F-CA06-2449-A66C-B14735894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954">
              <a:extLst>
                <a:ext uri="{FF2B5EF4-FFF2-40B4-BE49-F238E27FC236}">
                  <a16:creationId xmlns:a16="http://schemas.microsoft.com/office/drawing/2014/main" id="{8A74E36A-A735-7440-A2B1-55846B51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Rectangle 955">
              <a:extLst>
                <a:ext uri="{FF2B5EF4-FFF2-40B4-BE49-F238E27FC236}">
                  <a16:creationId xmlns:a16="http://schemas.microsoft.com/office/drawing/2014/main" id="{FC433BF5-02C8-F540-AE86-53BF56960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2" name="Group 956">
              <a:extLst>
                <a:ext uri="{FF2B5EF4-FFF2-40B4-BE49-F238E27FC236}">
                  <a16:creationId xmlns:a16="http://schemas.microsoft.com/office/drawing/2014/main" id="{969A0B36-D994-A24C-8329-146363A51C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237" name="AutoShape 957">
                <a:extLst>
                  <a:ext uri="{FF2B5EF4-FFF2-40B4-BE49-F238E27FC236}">
                    <a16:creationId xmlns:a16="http://schemas.microsoft.com/office/drawing/2014/main" id="{75A7B329-681F-2B4A-8470-FC0231FE25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8" name="AutoShape 958">
                <a:extLst>
                  <a:ext uri="{FF2B5EF4-FFF2-40B4-BE49-F238E27FC236}">
                    <a16:creationId xmlns:a16="http://schemas.microsoft.com/office/drawing/2014/main" id="{197CEF08-20F4-5741-AC2B-1EBB072FA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3" name="Rectangle 959">
              <a:extLst>
                <a:ext uri="{FF2B5EF4-FFF2-40B4-BE49-F238E27FC236}">
                  <a16:creationId xmlns:a16="http://schemas.microsoft.com/office/drawing/2014/main" id="{775AA9F7-199B-ED4C-B422-5E1B766FBA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4" name="Group 960">
              <a:extLst>
                <a:ext uri="{FF2B5EF4-FFF2-40B4-BE49-F238E27FC236}">
                  <a16:creationId xmlns:a16="http://schemas.microsoft.com/office/drawing/2014/main" id="{4EED0C22-3BA6-E24F-B528-BF018CB34F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235" name="AutoShape 961">
                <a:extLst>
                  <a:ext uri="{FF2B5EF4-FFF2-40B4-BE49-F238E27FC236}">
                    <a16:creationId xmlns:a16="http://schemas.microsoft.com/office/drawing/2014/main" id="{FE30D28F-02DD-D041-8551-45D9D2836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6" name="AutoShape 962">
                <a:extLst>
                  <a:ext uri="{FF2B5EF4-FFF2-40B4-BE49-F238E27FC236}">
                    <a16:creationId xmlns:a16="http://schemas.microsoft.com/office/drawing/2014/main" id="{92F33680-18D6-7C4A-88C2-46C4FA3D0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5" name="Rectangle 963">
              <a:extLst>
                <a:ext uri="{FF2B5EF4-FFF2-40B4-BE49-F238E27FC236}">
                  <a16:creationId xmlns:a16="http://schemas.microsoft.com/office/drawing/2014/main" id="{A0014856-A5F8-544F-98BE-B1D6878A6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16" name="Rectangle 964">
              <a:extLst>
                <a:ext uri="{FF2B5EF4-FFF2-40B4-BE49-F238E27FC236}">
                  <a16:creationId xmlns:a16="http://schemas.microsoft.com/office/drawing/2014/main" id="{0E6FC61A-EACA-7D4E-9AA7-C7690D093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217" name="Group 965">
              <a:extLst>
                <a:ext uri="{FF2B5EF4-FFF2-40B4-BE49-F238E27FC236}">
                  <a16:creationId xmlns:a16="http://schemas.microsoft.com/office/drawing/2014/main" id="{CF083CE2-2403-FD4E-8F7D-758E7F67F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233" name="AutoShape 966">
                <a:extLst>
                  <a:ext uri="{FF2B5EF4-FFF2-40B4-BE49-F238E27FC236}">
                    <a16:creationId xmlns:a16="http://schemas.microsoft.com/office/drawing/2014/main" id="{5ED8E2CD-DB59-0040-9493-378A5D7DF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4" name="AutoShape 967">
                <a:extLst>
                  <a:ext uri="{FF2B5EF4-FFF2-40B4-BE49-F238E27FC236}">
                    <a16:creationId xmlns:a16="http://schemas.microsoft.com/office/drawing/2014/main" id="{F249F021-1652-2041-9D37-82D9ADAF2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8" name="Freeform 968">
              <a:extLst>
                <a:ext uri="{FF2B5EF4-FFF2-40B4-BE49-F238E27FC236}">
                  <a16:creationId xmlns:a16="http://schemas.microsoft.com/office/drawing/2014/main" id="{2DA20985-B59E-DD4F-B452-9726DAD2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19" name="Group 969">
              <a:extLst>
                <a:ext uri="{FF2B5EF4-FFF2-40B4-BE49-F238E27FC236}">
                  <a16:creationId xmlns:a16="http://schemas.microsoft.com/office/drawing/2014/main" id="{68489279-23CF-FB42-9AE3-CAB3A000B9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231" name="AutoShape 970">
                <a:extLst>
                  <a:ext uri="{FF2B5EF4-FFF2-40B4-BE49-F238E27FC236}">
                    <a16:creationId xmlns:a16="http://schemas.microsoft.com/office/drawing/2014/main" id="{12532EDD-6029-FD41-90A0-EB4B9A3B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232" name="AutoShape 971">
                <a:extLst>
                  <a:ext uri="{FF2B5EF4-FFF2-40B4-BE49-F238E27FC236}">
                    <a16:creationId xmlns:a16="http://schemas.microsoft.com/office/drawing/2014/main" id="{2ADE9625-767F-5247-8211-3638BECC98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0" name="Rectangle 972">
              <a:extLst>
                <a:ext uri="{FF2B5EF4-FFF2-40B4-BE49-F238E27FC236}">
                  <a16:creationId xmlns:a16="http://schemas.microsoft.com/office/drawing/2014/main" id="{71E52DA0-9A54-7744-90B9-E438CBE00C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1" name="Freeform 973">
              <a:extLst>
                <a:ext uri="{FF2B5EF4-FFF2-40B4-BE49-F238E27FC236}">
                  <a16:creationId xmlns:a16="http://schemas.microsoft.com/office/drawing/2014/main" id="{D950FAED-4EC6-7B4B-AFA5-CA2701F74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974">
              <a:extLst>
                <a:ext uri="{FF2B5EF4-FFF2-40B4-BE49-F238E27FC236}">
                  <a16:creationId xmlns:a16="http://schemas.microsoft.com/office/drawing/2014/main" id="{55AF3FE0-BBE4-A74C-A9EF-B8F3AA7A0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Oval 975">
              <a:extLst>
                <a:ext uri="{FF2B5EF4-FFF2-40B4-BE49-F238E27FC236}">
                  <a16:creationId xmlns:a16="http://schemas.microsoft.com/office/drawing/2014/main" id="{AC808981-49D6-D840-800C-F21BB9106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4" name="Freeform 976">
              <a:extLst>
                <a:ext uri="{FF2B5EF4-FFF2-40B4-BE49-F238E27FC236}">
                  <a16:creationId xmlns:a16="http://schemas.microsoft.com/office/drawing/2014/main" id="{EBD04B6D-F8F6-FE45-BBD9-3CFFE7B28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AutoShape 977">
              <a:extLst>
                <a:ext uri="{FF2B5EF4-FFF2-40B4-BE49-F238E27FC236}">
                  <a16:creationId xmlns:a16="http://schemas.microsoft.com/office/drawing/2014/main" id="{EB968B78-CEDA-2949-925F-D6EE71A8ED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6" name="AutoShape 978">
              <a:extLst>
                <a:ext uri="{FF2B5EF4-FFF2-40B4-BE49-F238E27FC236}">
                  <a16:creationId xmlns:a16="http://schemas.microsoft.com/office/drawing/2014/main" id="{6127245D-2639-C841-ABBD-0A2EB8719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7" name="Oval 979">
              <a:extLst>
                <a:ext uri="{FF2B5EF4-FFF2-40B4-BE49-F238E27FC236}">
                  <a16:creationId xmlns:a16="http://schemas.microsoft.com/office/drawing/2014/main" id="{CBCE7727-73A7-814E-B244-E80EED40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8" name="Oval 980">
              <a:extLst>
                <a:ext uri="{FF2B5EF4-FFF2-40B4-BE49-F238E27FC236}">
                  <a16:creationId xmlns:a16="http://schemas.microsoft.com/office/drawing/2014/main" id="{7A66ECF6-DDAE-2842-92B5-EA8F14A121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29" name="Oval 981">
              <a:extLst>
                <a:ext uri="{FF2B5EF4-FFF2-40B4-BE49-F238E27FC236}">
                  <a16:creationId xmlns:a16="http://schemas.microsoft.com/office/drawing/2014/main" id="{5A97568E-F028-FD44-8E47-C92EC6C012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30" name="Rectangle 982">
              <a:extLst>
                <a:ext uri="{FF2B5EF4-FFF2-40B4-BE49-F238E27FC236}">
                  <a16:creationId xmlns:a16="http://schemas.microsoft.com/office/drawing/2014/main" id="{A834B858-68E5-0D45-8391-2A0A996FA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590">
            <a:extLst>
              <a:ext uri="{FF2B5EF4-FFF2-40B4-BE49-F238E27FC236}">
                <a16:creationId xmlns:a16="http://schemas.microsoft.com/office/drawing/2014/main" id="{2648262B-E78D-1D4B-B3FD-3AE9CD5C321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80855" y="4900161"/>
            <a:ext cx="345630" cy="320302"/>
            <a:chOff x="2839" y="3501"/>
            <a:chExt cx="755" cy="803"/>
          </a:xfrm>
        </p:grpSpPr>
        <p:pic>
          <p:nvPicPr>
            <p:cNvPr id="367" name="Picture 591" descr="desktop_computer_stylized_medium">
              <a:extLst>
                <a:ext uri="{FF2B5EF4-FFF2-40B4-BE49-F238E27FC236}">
                  <a16:creationId xmlns:a16="http://schemas.microsoft.com/office/drawing/2014/main" id="{35FBE2DB-60A7-B340-A5BB-B3699CCC02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" name="Freeform 592">
              <a:extLst>
                <a:ext uri="{FF2B5EF4-FFF2-40B4-BE49-F238E27FC236}">
                  <a16:creationId xmlns:a16="http://schemas.microsoft.com/office/drawing/2014/main" id="{0263E665-BF2A-2F4A-ADA8-20F44C312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0" name="Group 590">
            <a:extLst>
              <a:ext uri="{FF2B5EF4-FFF2-40B4-BE49-F238E27FC236}">
                <a16:creationId xmlns:a16="http://schemas.microsoft.com/office/drawing/2014/main" id="{A66A00B8-C906-204A-9EA8-BF8007089AF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3909" y="5504657"/>
            <a:ext cx="345630" cy="320302"/>
            <a:chOff x="2839" y="3501"/>
            <a:chExt cx="755" cy="803"/>
          </a:xfrm>
        </p:grpSpPr>
        <p:pic>
          <p:nvPicPr>
            <p:cNvPr id="491" name="Picture 591" descr="desktop_computer_stylized_medium">
              <a:extLst>
                <a:ext uri="{FF2B5EF4-FFF2-40B4-BE49-F238E27FC236}">
                  <a16:creationId xmlns:a16="http://schemas.microsoft.com/office/drawing/2014/main" id="{0D26BE9F-5A6F-194D-95F5-9A26085A8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2" name="Freeform 592">
              <a:extLst>
                <a:ext uri="{FF2B5EF4-FFF2-40B4-BE49-F238E27FC236}">
                  <a16:creationId xmlns:a16="http://schemas.microsoft.com/office/drawing/2014/main" id="{F940FA7C-0178-FC42-989D-133C7D3EF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3" name="Group 590">
            <a:extLst>
              <a:ext uri="{FF2B5EF4-FFF2-40B4-BE49-F238E27FC236}">
                <a16:creationId xmlns:a16="http://schemas.microsoft.com/office/drawing/2014/main" id="{AADF67FB-3BE7-EF42-B8A5-B005B506931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552134" y="5526130"/>
            <a:ext cx="345630" cy="320302"/>
            <a:chOff x="2839" y="3501"/>
            <a:chExt cx="755" cy="803"/>
          </a:xfrm>
        </p:grpSpPr>
        <p:pic>
          <p:nvPicPr>
            <p:cNvPr id="494" name="Picture 591" descr="desktop_computer_stylized_medium">
              <a:extLst>
                <a:ext uri="{FF2B5EF4-FFF2-40B4-BE49-F238E27FC236}">
                  <a16:creationId xmlns:a16="http://schemas.microsoft.com/office/drawing/2014/main" id="{0BBC0FBB-DA3F-874A-8EBE-B51C772E06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5" name="Freeform 592">
              <a:extLst>
                <a:ext uri="{FF2B5EF4-FFF2-40B4-BE49-F238E27FC236}">
                  <a16:creationId xmlns:a16="http://schemas.microsoft.com/office/drawing/2014/main" id="{A9932DBD-03D1-3E48-AE83-712DE720F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6" name="Group 1064">
            <a:extLst>
              <a:ext uri="{FF2B5EF4-FFF2-40B4-BE49-F238E27FC236}">
                <a16:creationId xmlns:a16="http://schemas.microsoft.com/office/drawing/2014/main" id="{FC2552CF-9AC0-3243-8999-6808B911C762}"/>
              </a:ext>
            </a:extLst>
          </p:cNvPr>
          <p:cNvGrpSpPr>
            <a:grpSpLocks/>
          </p:cNvGrpSpPr>
          <p:nvPr/>
        </p:nvGrpSpPr>
        <p:grpSpPr bwMode="auto">
          <a:xfrm>
            <a:off x="9534746" y="5795138"/>
            <a:ext cx="319264" cy="253379"/>
            <a:chOff x="877" y="1008"/>
            <a:chExt cx="2747" cy="2591"/>
          </a:xfrm>
        </p:grpSpPr>
        <p:pic>
          <p:nvPicPr>
            <p:cNvPr id="497" name="Picture 1065" descr="antenna_stylized">
              <a:extLst>
                <a:ext uri="{FF2B5EF4-FFF2-40B4-BE49-F238E27FC236}">
                  <a16:creationId xmlns:a16="http://schemas.microsoft.com/office/drawing/2014/main" id="{87938519-94DB-D545-A29A-7EDE5E412B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66" descr="laptop_keyboard">
              <a:extLst>
                <a:ext uri="{FF2B5EF4-FFF2-40B4-BE49-F238E27FC236}">
                  <a16:creationId xmlns:a16="http://schemas.microsoft.com/office/drawing/2014/main" id="{2D71707C-83CA-1C4B-8508-67E56E2ADD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9" name="Freeform 1067">
              <a:extLst>
                <a:ext uri="{FF2B5EF4-FFF2-40B4-BE49-F238E27FC236}">
                  <a16:creationId xmlns:a16="http://schemas.microsoft.com/office/drawing/2014/main" id="{73F0FEB4-8393-CC4E-8318-ED16B301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00" name="Picture 1068" descr="screen">
              <a:extLst>
                <a:ext uri="{FF2B5EF4-FFF2-40B4-BE49-F238E27FC236}">
                  <a16:creationId xmlns:a16="http://schemas.microsoft.com/office/drawing/2014/main" id="{7FE7C88C-9EAD-8349-A46B-E909AEA657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1" name="Freeform 1069">
              <a:extLst>
                <a:ext uri="{FF2B5EF4-FFF2-40B4-BE49-F238E27FC236}">
                  <a16:creationId xmlns:a16="http://schemas.microsoft.com/office/drawing/2014/main" id="{0DBCF6AD-8352-3C40-B68E-0383519D2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2" name="Freeform 1070">
              <a:extLst>
                <a:ext uri="{FF2B5EF4-FFF2-40B4-BE49-F238E27FC236}">
                  <a16:creationId xmlns:a16="http://schemas.microsoft.com/office/drawing/2014/main" id="{3C23673E-599F-5241-B844-C8F96A051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3" name="Freeform 1071">
              <a:extLst>
                <a:ext uri="{FF2B5EF4-FFF2-40B4-BE49-F238E27FC236}">
                  <a16:creationId xmlns:a16="http://schemas.microsoft.com/office/drawing/2014/main" id="{4D502A0C-8868-2C4E-B6B7-F46718640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4" name="Freeform 1072">
              <a:extLst>
                <a:ext uri="{FF2B5EF4-FFF2-40B4-BE49-F238E27FC236}">
                  <a16:creationId xmlns:a16="http://schemas.microsoft.com/office/drawing/2014/main" id="{154DEECF-C451-B140-A650-9DB9DCC41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5" name="Freeform 1073">
              <a:extLst>
                <a:ext uri="{FF2B5EF4-FFF2-40B4-BE49-F238E27FC236}">
                  <a16:creationId xmlns:a16="http://schemas.microsoft.com/office/drawing/2014/main" id="{61C09639-BDA6-1848-86B4-033F9F997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6" name="Freeform 1074">
              <a:extLst>
                <a:ext uri="{FF2B5EF4-FFF2-40B4-BE49-F238E27FC236}">
                  <a16:creationId xmlns:a16="http://schemas.microsoft.com/office/drawing/2014/main" id="{BBF9A35C-4B4A-604C-BCA3-20BC6C3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7" name="Group 1075">
              <a:extLst>
                <a:ext uri="{FF2B5EF4-FFF2-40B4-BE49-F238E27FC236}">
                  <a16:creationId xmlns:a16="http://schemas.microsoft.com/office/drawing/2014/main" id="{C228B10E-0BB1-8D40-9DB1-545E285C76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514" name="Freeform 1076">
                <a:extLst>
                  <a:ext uri="{FF2B5EF4-FFF2-40B4-BE49-F238E27FC236}">
                    <a16:creationId xmlns:a16="http://schemas.microsoft.com/office/drawing/2014/main" id="{DBE93115-3362-AE4D-A30A-337520C73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5" name="Freeform 1077">
                <a:extLst>
                  <a:ext uri="{FF2B5EF4-FFF2-40B4-BE49-F238E27FC236}">
                    <a16:creationId xmlns:a16="http://schemas.microsoft.com/office/drawing/2014/main" id="{E980EACA-94CF-194A-AC7A-1415DBB4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6" name="Freeform 1078">
                <a:extLst>
                  <a:ext uri="{FF2B5EF4-FFF2-40B4-BE49-F238E27FC236}">
                    <a16:creationId xmlns:a16="http://schemas.microsoft.com/office/drawing/2014/main" id="{67C8CECC-A4D3-D543-A1C2-92A3DDD604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7" name="Freeform 1079">
                <a:extLst>
                  <a:ext uri="{FF2B5EF4-FFF2-40B4-BE49-F238E27FC236}">
                    <a16:creationId xmlns:a16="http://schemas.microsoft.com/office/drawing/2014/main" id="{DF7F90DA-E9FF-E64E-979A-F2C4CF6F2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8" name="Freeform 1080">
                <a:extLst>
                  <a:ext uri="{FF2B5EF4-FFF2-40B4-BE49-F238E27FC236}">
                    <a16:creationId xmlns:a16="http://schemas.microsoft.com/office/drawing/2014/main" id="{1FB7CFF5-5312-6B45-B1C9-1E8019D9A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9" name="Freeform 1081">
                <a:extLst>
                  <a:ext uri="{FF2B5EF4-FFF2-40B4-BE49-F238E27FC236}">
                    <a16:creationId xmlns:a16="http://schemas.microsoft.com/office/drawing/2014/main" id="{F6743163-40E8-634F-BDA5-FD850E9C93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08" name="Freeform 1082">
              <a:extLst>
                <a:ext uri="{FF2B5EF4-FFF2-40B4-BE49-F238E27FC236}">
                  <a16:creationId xmlns:a16="http://schemas.microsoft.com/office/drawing/2014/main" id="{5C688E93-8024-AF4A-9FAE-F872353A7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9" name="Freeform 1083">
              <a:extLst>
                <a:ext uri="{FF2B5EF4-FFF2-40B4-BE49-F238E27FC236}">
                  <a16:creationId xmlns:a16="http://schemas.microsoft.com/office/drawing/2014/main" id="{E2D8B864-6DD1-D042-9409-8862ACC1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0" name="Freeform 1084">
              <a:extLst>
                <a:ext uri="{FF2B5EF4-FFF2-40B4-BE49-F238E27FC236}">
                  <a16:creationId xmlns:a16="http://schemas.microsoft.com/office/drawing/2014/main" id="{CC7A3F9E-B0BC-2945-B124-91C53102E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1" name="Freeform 1085">
              <a:extLst>
                <a:ext uri="{FF2B5EF4-FFF2-40B4-BE49-F238E27FC236}">
                  <a16:creationId xmlns:a16="http://schemas.microsoft.com/office/drawing/2014/main" id="{B8E20EA9-88B9-0A42-A470-7AF9E881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2" name="Freeform 1086">
              <a:extLst>
                <a:ext uri="{FF2B5EF4-FFF2-40B4-BE49-F238E27FC236}">
                  <a16:creationId xmlns:a16="http://schemas.microsoft.com/office/drawing/2014/main" id="{A9D04135-B045-A743-95D7-CA5EF36E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3" name="Freeform 1087">
              <a:extLst>
                <a:ext uri="{FF2B5EF4-FFF2-40B4-BE49-F238E27FC236}">
                  <a16:creationId xmlns:a16="http://schemas.microsoft.com/office/drawing/2014/main" id="{C0583F57-71B7-B142-BC2A-15444A0CF4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Freeform 984">
            <a:extLst>
              <a:ext uri="{FF2B5EF4-FFF2-40B4-BE49-F238E27FC236}">
                <a16:creationId xmlns:a16="http://schemas.microsoft.com/office/drawing/2014/main" id="{69921432-2526-D74B-B1B3-EF4990D573EA}"/>
              </a:ext>
            </a:extLst>
          </p:cNvPr>
          <p:cNvSpPr>
            <a:spLocks/>
          </p:cNvSpPr>
          <p:nvPr/>
        </p:nvSpPr>
        <p:spPr bwMode="auto">
          <a:xfrm>
            <a:off x="10153593" y="5636971"/>
            <a:ext cx="34049" cy="332924"/>
          </a:xfrm>
          <a:custGeom>
            <a:avLst/>
            <a:gdLst>
              <a:gd name="T0" fmla="*/ 3 w 354"/>
              <a:gd name="T1" fmla="*/ 0 h 2742"/>
              <a:gd name="T2" fmla="*/ 15 w 354"/>
              <a:gd name="T3" fmla="*/ 27 h 2742"/>
              <a:gd name="T4" fmla="*/ 15 w 354"/>
              <a:gd name="T5" fmla="*/ 205 h 2742"/>
              <a:gd name="T6" fmla="*/ 0 w 354"/>
              <a:gd name="T7" fmla="*/ 215 h 2742"/>
              <a:gd name="T8" fmla="*/ 3 w 354"/>
              <a:gd name="T9" fmla="*/ 0 h 27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54"/>
              <a:gd name="T16" fmla="*/ 0 h 2742"/>
              <a:gd name="T17" fmla="*/ 354 w 354"/>
              <a:gd name="T18" fmla="*/ 2742 h 27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54" h="2742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rgbClr val="333333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Freeform 986">
            <a:extLst>
              <a:ext uri="{FF2B5EF4-FFF2-40B4-BE49-F238E27FC236}">
                <a16:creationId xmlns:a16="http://schemas.microsoft.com/office/drawing/2014/main" id="{210AB56E-8E3A-464C-BA90-E5EE13DE14AA}"/>
              </a:ext>
            </a:extLst>
          </p:cNvPr>
          <p:cNvSpPr>
            <a:spLocks/>
          </p:cNvSpPr>
          <p:nvPr/>
        </p:nvSpPr>
        <p:spPr bwMode="auto">
          <a:xfrm>
            <a:off x="10159970" y="5656923"/>
            <a:ext cx="20333" cy="308020"/>
          </a:xfrm>
          <a:custGeom>
            <a:avLst/>
            <a:gdLst>
              <a:gd name="T0" fmla="*/ 2 w 211"/>
              <a:gd name="T1" fmla="*/ 0 h 2537"/>
              <a:gd name="T2" fmla="*/ 9 w 211"/>
              <a:gd name="T3" fmla="*/ 18 h 2537"/>
              <a:gd name="T4" fmla="*/ 2 w 211"/>
              <a:gd name="T5" fmla="*/ 196 h 2537"/>
              <a:gd name="T6" fmla="*/ 2 w 211"/>
              <a:gd name="T7" fmla="*/ 0 h 2537"/>
              <a:gd name="T8" fmla="*/ 0 60000 65536"/>
              <a:gd name="T9" fmla="*/ 0 60000 65536"/>
              <a:gd name="T10" fmla="*/ 0 60000 65536"/>
              <a:gd name="T11" fmla="*/ 0 60000 65536"/>
              <a:gd name="T12" fmla="*/ 0 w 211"/>
              <a:gd name="T13" fmla="*/ 0 h 2537"/>
              <a:gd name="T14" fmla="*/ 211 w 211"/>
              <a:gd name="T15" fmla="*/ 2537 h 25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" h="2537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 rotWithShape="1">
            <a:gsLst>
              <a:gs pos="0">
                <a:srgbClr val="808080"/>
              </a:gs>
              <a:gs pos="100000">
                <a:srgbClr val="F8F8F8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8" name="Freeform 987">
            <a:extLst>
              <a:ext uri="{FF2B5EF4-FFF2-40B4-BE49-F238E27FC236}">
                <a16:creationId xmlns:a16="http://schemas.microsoft.com/office/drawing/2014/main" id="{4B6304D8-37E4-9743-9663-D2140A3373CD}"/>
              </a:ext>
            </a:extLst>
          </p:cNvPr>
          <p:cNvSpPr>
            <a:spLocks/>
          </p:cNvSpPr>
          <p:nvPr/>
        </p:nvSpPr>
        <p:spPr bwMode="auto">
          <a:xfrm>
            <a:off x="10155518" y="5812753"/>
            <a:ext cx="31643" cy="27525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1 h 226"/>
              <a:gd name="T4" fmla="*/ 14 w 328"/>
              <a:gd name="T5" fmla="*/ 19 h 226"/>
              <a:gd name="T6" fmla="*/ 0 w 328"/>
              <a:gd name="T7" fmla="*/ 8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Rectangle 988">
            <a:extLst>
              <a:ext uri="{FF2B5EF4-FFF2-40B4-BE49-F238E27FC236}">
                <a16:creationId xmlns:a16="http://schemas.microsoft.com/office/drawing/2014/main" id="{01DA0D94-4858-4748-835A-0A295C76D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674399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0" name="Group 989">
            <a:extLst>
              <a:ext uri="{FF2B5EF4-FFF2-40B4-BE49-F238E27FC236}">
                <a16:creationId xmlns:a16="http://schemas.microsoft.com/office/drawing/2014/main" id="{653C7E87-1F7F-B94B-970F-8043BE6AD494}"/>
              </a:ext>
            </a:extLst>
          </p:cNvPr>
          <p:cNvGrpSpPr>
            <a:grpSpLocks/>
          </p:cNvGrpSpPr>
          <p:nvPr/>
        </p:nvGrpSpPr>
        <p:grpSpPr bwMode="auto">
          <a:xfrm>
            <a:off x="10091149" y="5671195"/>
            <a:ext cx="69903" cy="21117"/>
            <a:chOff x="614" y="2568"/>
            <a:chExt cx="725" cy="139"/>
          </a:xfrm>
        </p:grpSpPr>
        <p:sp>
          <p:nvSpPr>
            <p:cNvPr id="205" name="AutoShape 990">
              <a:extLst>
                <a:ext uri="{FF2B5EF4-FFF2-40B4-BE49-F238E27FC236}">
                  <a16:creationId xmlns:a16="http://schemas.microsoft.com/office/drawing/2014/main" id="{9E8BF054-B12E-C746-9DCC-FFC0FBE117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66"/>
              <a:ext cx="721" cy="14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6" name="AutoShape 991">
              <a:extLst>
                <a:ext uri="{FF2B5EF4-FFF2-40B4-BE49-F238E27FC236}">
                  <a16:creationId xmlns:a16="http://schemas.microsoft.com/office/drawing/2014/main" id="{60A26098-3AC3-5F48-AF12-0376133BA2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1"/>
              <a:ext cx="696" cy="11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1" name="Rectangle 992">
            <a:extLst>
              <a:ext uri="{FF2B5EF4-FFF2-40B4-BE49-F238E27FC236}">
                <a16:creationId xmlns:a16="http://schemas.microsoft.com/office/drawing/2014/main" id="{AB0AE9A0-AEC6-B542-BAA1-AD6A9E25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22750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2" name="Group 993">
            <a:extLst>
              <a:ext uri="{FF2B5EF4-FFF2-40B4-BE49-F238E27FC236}">
                <a16:creationId xmlns:a16="http://schemas.microsoft.com/office/drawing/2014/main" id="{2E23BBDE-93A3-014A-8AD9-509F2B133316}"/>
              </a:ext>
            </a:extLst>
          </p:cNvPr>
          <p:cNvGrpSpPr>
            <a:grpSpLocks/>
          </p:cNvGrpSpPr>
          <p:nvPr/>
        </p:nvGrpSpPr>
        <p:grpSpPr bwMode="auto">
          <a:xfrm>
            <a:off x="10090909" y="5718672"/>
            <a:ext cx="69903" cy="19515"/>
            <a:chOff x="614" y="2568"/>
            <a:chExt cx="725" cy="139"/>
          </a:xfrm>
        </p:grpSpPr>
        <p:sp>
          <p:nvSpPr>
            <p:cNvPr id="203" name="AutoShape 994">
              <a:extLst>
                <a:ext uri="{FF2B5EF4-FFF2-40B4-BE49-F238E27FC236}">
                  <a16:creationId xmlns:a16="http://schemas.microsoft.com/office/drawing/2014/main" id="{CF10A6D2-6E36-BA46-8AB3-2A153E9EC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2564"/>
              <a:ext cx="721" cy="139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4" name="AutoShape 995">
              <a:extLst>
                <a:ext uri="{FF2B5EF4-FFF2-40B4-BE49-F238E27FC236}">
                  <a16:creationId xmlns:a16="http://schemas.microsoft.com/office/drawing/2014/main" id="{964D14B2-2639-5A46-B2D5-48A8B0C319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" y="2581"/>
              <a:ext cx="696" cy="107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3" name="Rectangle 996">
            <a:extLst>
              <a:ext uri="{FF2B5EF4-FFF2-40B4-BE49-F238E27FC236}">
                <a16:creationId xmlns:a16="http://schemas.microsoft.com/office/drawing/2014/main" id="{426E7337-36DD-B64A-88F7-00D5A742F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502" y="5771101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4" name="Rectangle 997">
            <a:extLst>
              <a:ext uri="{FF2B5EF4-FFF2-40B4-BE49-F238E27FC236}">
                <a16:creationId xmlns:a16="http://schemas.microsoft.com/office/drawing/2014/main" id="{BE4D7353-7D2D-9F42-8A6A-65BAA6259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8705" y="5814938"/>
            <a:ext cx="71949" cy="684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grpSp>
        <p:nvGrpSpPr>
          <p:cNvPr id="185" name="Group 998">
            <a:extLst>
              <a:ext uri="{FF2B5EF4-FFF2-40B4-BE49-F238E27FC236}">
                <a16:creationId xmlns:a16="http://schemas.microsoft.com/office/drawing/2014/main" id="{10644FFB-BF70-614B-94F5-58CB99D12E0E}"/>
              </a:ext>
            </a:extLst>
          </p:cNvPr>
          <p:cNvGrpSpPr>
            <a:grpSpLocks/>
          </p:cNvGrpSpPr>
          <p:nvPr/>
        </p:nvGrpSpPr>
        <p:grpSpPr bwMode="auto">
          <a:xfrm>
            <a:off x="10089465" y="5810860"/>
            <a:ext cx="70024" cy="21991"/>
            <a:chOff x="614" y="2568"/>
            <a:chExt cx="725" cy="139"/>
          </a:xfrm>
        </p:grpSpPr>
        <p:sp>
          <p:nvSpPr>
            <p:cNvPr id="201" name="AutoShape 999">
              <a:extLst>
                <a:ext uri="{FF2B5EF4-FFF2-40B4-BE49-F238E27FC236}">
                  <a16:creationId xmlns:a16="http://schemas.microsoft.com/office/drawing/2014/main" id="{2EEDFBCE-8402-0442-A96B-A6412C51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" y="2586"/>
              <a:ext cx="720" cy="12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2" name="AutoShape 1000">
              <a:extLst>
                <a:ext uri="{FF2B5EF4-FFF2-40B4-BE49-F238E27FC236}">
                  <a16:creationId xmlns:a16="http://schemas.microsoft.com/office/drawing/2014/main" id="{5BBF678C-8365-374C-8592-2F4010918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" y="2586"/>
              <a:ext cx="695" cy="10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6" name="Freeform 1001">
            <a:extLst>
              <a:ext uri="{FF2B5EF4-FFF2-40B4-BE49-F238E27FC236}">
                <a16:creationId xmlns:a16="http://schemas.microsoft.com/office/drawing/2014/main" id="{43320BBC-6D3F-CE4C-AE57-EE45F3319F3F}"/>
              </a:ext>
            </a:extLst>
          </p:cNvPr>
          <p:cNvSpPr>
            <a:spLocks/>
          </p:cNvSpPr>
          <p:nvPr/>
        </p:nvSpPr>
        <p:spPr bwMode="auto">
          <a:xfrm>
            <a:off x="10156000" y="5771101"/>
            <a:ext cx="31643" cy="27380"/>
          </a:xfrm>
          <a:custGeom>
            <a:avLst/>
            <a:gdLst>
              <a:gd name="T0" fmla="*/ 2 w 328"/>
              <a:gd name="T1" fmla="*/ 0 h 226"/>
              <a:gd name="T2" fmla="*/ 14 w 328"/>
              <a:gd name="T3" fmla="*/ 10 h 226"/>
              <a:gd name="T4" fmla="*/ 14 w 328"/>
              <a:gd name="T5" fmla="*/ 17 h 226"/>
              <a:gd name="T6" fmla="*/ 0 w 328"/>
              <a:gd name="T7" fmla="*/ 7 h 226"/>
              <a:gd name="T8" fmla="*/ 2 w 328"/>
              <a:gd name="T9" fmla="*/ 0 h 22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8"/>
              <a:gd name="T16" fmla="*/ 0 h 226"/>
              <a:gd name="T17" fmla="*/ 328 w 328"/>
              <a:gd name="T18" fmla="*/ 226 h 22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8" h="226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87" name="Group 1002">
            <a:extLst>
              <a:ext uri="{FF2B5EF4-FFF2-40B4-BE49-F238E27FC236}">
                <a16:creationId xmlns:a16="http://schemas.microsoft.com/office/drawing/2014/main" id="{4ED748C4-471F-B74E-9328-2437DB94B8F7}"/>
              </a:ext>
            </a:extLst>
          </p:cNvPr>
          <p:cNvGrpSpPr>
            <a:grpSpLocks/>
          </p:cNvGrpSpPr>
          <p:nvPr/>
        </p:nvGrpSpPr>
        <p:grpSpPr bwMode="auto">
          <a:xfrm>
            <a:off x="10089946" y="5767169"/>
            <a:ext cx="70024" cy="20243"/>
            <a:chOff x="614" y="2568"/>
            <a:chExt cx="725" cy="139"/>
          </a:xfrm>
        </p:grpSpPr>
        <p:sp>
          <p:nvSpPr>
            <p:cNvPr id="199" name="AutoShape 1003">
              <a:extLst>
                <a:ext uri="{FF2B5EF4-FFF2-40B4-BE49-F238E27FC236}">
                  <a16:creationId xmlns:a16="http://schemas.microsoft.com/office/drawing/2014/main" id="{DE163CA4-FABE-9B4C-973B-7160FB0CA8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" y="2571"/>
              <a:ext cx="732" cy="13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200" name="AutoShape 1004">
              <a:extLst>
                <a:ext uri="{FF2B5EF4-FFF2-40B4-BE49-F238E27FC236}">
                  <a16:creationId xmlns:a16="http://schemas.microsoft.com/office/drawing/2014/main" id="{D50A283A-2FFB-A24F-A406-2910EEA8C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" y="2587"/>
              <a:ext cx="720" cy="10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188" name="Rectangle 1005">
            <a:extLst>
              <a:ext uri="{FF2B5EF4-FFF2-40B4-BE49-F238E27FC236}">
                <a16:creationId xmlns:a16="http://schemas.microsoft.com/office/drawing/2014/main" id="{42659E43-E287-8942-BD23-94141CB4B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0946" y="5636388"/>
            <a:ext cx="8422" cy="332778"/>
          </a:xfrm>
          <a:prstGeom prst="rect">
            <a:avLst/>
          </a:prstGeom>
          <a:gradFill rotWithShape="1"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9" name="Freeform 1006">
            <a:extLst>
              <a:ext uri="{FF2B5EF4-FFF2-40B4-BE49-F238E27FC236}">
                <a16:creationId xmlns:a16="http://schemas.microsoft.com/office/drawing/2014/main" id="{48DEF8E3-26E3-0E48-88EA-BAB435AE5150}"/>
              </a:ext>
            </a:extLst>
          </p:cNvPr>
          <p:cNvSpPr>
            <a:spLocks/>
          </p:cNvSpPr>
          <p:nvPr/>
        </p:nvSpPr>
        <p:spPr bwMode="auto">
          <a:xfrm>
            <a:off x="10158887" y="5720566"/>
            <a:ext cx="28515" cy="31020"/>
          </a:xfrm>
          <a:custGeom>
            <a:avLst/>
            <a:gdLst>
              <a:gd name="T0" fmla="*/ 2 w 296"/>
              <a:gd name="T1" fmla="*/ 0 h 256"/>
              <a:gd name="T2" fmla="*/ 14 w 296"/>
              <a:gd name="T3" fmla="*/ 10 h 256"/>
              <a:gd name="T4" fmla="*/ 14 w 296"/>
              <a:gd name="T5" fmla="*/ 19 h 256"/>
              <a:gd name="T6" fmla="*/ 0 w 296"/>
              <a:gd name="T7" fmla="*/ 7 h 256"/>
              <a:gd name="T8" fmla="*/ 2 w 296"/>
              <a:gd name="T9" fmla="*/ 0 h 2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6"/>
              <a:gd name="T16" fmla="*/ 0 h 256"/>
              <a:gd name="T17" fmla="*/ 296 w 296"/>
              <a:gd name="T18" fmla="*/ 256 h 2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6" h="256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Freeform 1007">
            <a:extLst>
              <a:ext uri="{FF2B5EF4-FFF2-40B4-BE49-F238E27FC236}">
                <a16:creationId xmlns:a16="http://schemas.microsoft.com/office/drawing/2014/main" id="{7869EB64-11F6-624E-9B28-6986DD9D076F}"/>
              </a:ext>
            </a:extLst>
          </p:cNvPr>
          <p:cNvSpPr>
            <a:spLocks/>
          </p:cNvSpPr>
          <p:nvPr/>
        </p:nvSpPr>
        <p:spPr bwMode="auto">
          <a:xfrm>
            <a:off x="10159248" y="5672943"/>
            <a:ext cx="29357" cy="34953"/>
          </a:xfrm>
          <a:custGeom>
            <a:avLst/>
            <a:gdLst>
              <a:gd name="T0" fmla="*/ 0 w 304"/>
              <a:gd name="T1" fmla="*/ 0 h 288"/>
              <a:gd name="T2" fmla="*/ 14 w 304"/>
              <a:gd name="T3" fmla="*/ 13 h 288"/>
              <a:gd name="T4" fmla="*/ 13 w 304"/>
              <a:gd name="T5" fmla="*/ 23 h 288"/>
              <a:gd name="T6" fmla="*/ 2 w 304"/>
              <a:gd name="T7" fmla="*/ 10 h 288"/>
              <a:gd name="T8" fmla="*/ 0 w 304"/>
              <a:gd name="T9" fmla="*/ 0 h 2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4"/>
              <a:gd name="T16" fmla="*/ 0 h 288"/>
              <a:gd name="T17" fmla="*/ 304 w 304"/>
              <a:gd name="T18" fmla="*/ 288 h 2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4" h="288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rgbClr val="29292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Oval 1008">
            <a:extLst>
              <a:ext uri="{FF2B5EF4-FFF2-40B4-BE49-F238E27FC236}">
                <a16:creationId xmlns:a16="http://schemas.microsoft.com/office/drawing/2014/main" id="{322E0F0C-40A1-7E43-B9BC-A271C6411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311" y="5954166"/>
            <a:ext cx="6016" cy="13835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2" name="Freeform 1009">
            <a:extLst>
              <a:ext uri="{FF2B5EF4-FFF2-40B4-BE49-F238E27FC236}">
                <a16:creationId xmlns:a16="http://schemas.microsoft.com/office/drawing/2014/main" id="{2C34A91D-8DF1-DE40-8F88-B7AB2BE630CE}"/>
              </a:ext>
            </a:extLst>
          </p:cNvPr>
          <p:cNvSpPr>
            <a:spLocks/>
          </p:cNvSpPr>
          <p:nvPr/>
        </p:nvSpPr>
        <p:spPr bwMode="auto">
          <a:xfrm>
            <a:off x="10157684" y="5954603"/>
            <a:ext cx="29477" cy="29127"/>
          </a:xfrm>
          <a:custGeom>
            <a:avLst/>
            <a:gdLst>
              <a:gd name="T0" fmla="*/ 0 w 306"/>
              <a:gd name="T1" fmla="*/ 9 h 240"/>
              <a:gd name="T2" fmla="*/ 2 w 306"/>
              <a:gd name="T3" fmla="*/ 19 h 240"/>
              <a:gd name="T4" fmla="*/ 14 w 306"/>
              <a:gd name="T5" fmla="*/ 9 h 240"/>
              <a:gd name="T6" fmla="*/ 14 w 306"/>
              <a:gd name="T7" fmla="*/ 0 h 240"/>
              <a:gd name="T8" fmla="*/ 0 w 306"/>
              <a:gd name="T9" fmla="*/ 9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06"/>
              <a:gd name="T16" fmla="*/ 0 h 240"/>
              <a:gd name="T17" fmla="*/ 306 w 306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06" h="24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AutoShape 1010">
            <a:extLst>
              <a:ext uri="{FF2B5EF4-FFF2-40B4-BE49-F238E27FC236}">
                <a16:creationId xmlns:a16="http://schemas.microsoft.com/office/drawing/2014/main" id="{C10585A3-5046-F44C-A720-1B5360D1A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17877" y="5963487"/>
            <a:ext cx="143898" cy="21845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4" name="AutoShape 1011">
            <a:extLst>
              <a:ext uri="{FF2B5EF4-FFF2-40B4-BE49-F238E27FC236}">
                <a16:creationId xmlns:a16="http://schemas.microsoft.com/office/drawing/2014/main" id="{0F1CC371-A8A5-1146-9D54-06BA5783B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6299" y="5969166"/>
            <a:ext cx="128257" cy="11505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chemeClr val="tx2"/>
              </a:gs>
              <a:gs pos="100000">
                <a:schemeClr val="bg2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5" name="Oval 1012">
            <a:extLst>
              <a:ext uri="{FF2B5EF4-FFF2-40B4-BE49-F238E27FC236}">
                <a16:creationId xmlns:a16="http://schemas.microsoft.com/office/drawing/2014/main" id="{165ACFDB-EB0A-EF4A-A53B-E952BF38B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8210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6" name="Oval 1013">
            <a:extLst>
              <a:ext uri="{FF2B5EF4-FFF2-40B4-BE49-F238E27FC236}">
                <a16:creationId xmlns:a16="http://schemas.microsoft.com/office/drawing/2014/main" id="{8E1C86F1-E8A5-AB43-9FBE-05329F11F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867" y="5920815"/>
            <a:ext cx="19130" cy="2068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7" name="Oval 1014">
            <a:extLst>
              <a:ext uri="{FF2B5EF4-FFF2-40B4-BE49-F238E27FC236}">
                <a16:creationId xmlns:a16="http://schemas.microsoft.com/office/drawing/2014/main" id="{0C189499-8A09-3E4B-B216-1DBC5D3C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80201" y="5920815"/>
            <a:ext cx="19130" cy="20680"/>
          </a:xfrm>
          <a:prstGeom prst="ellipse">
            <a:avLst/>
          </a:prstGeom>
          <a:solidFill>
            <a:srgbClr val="33C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8" name="Rectangle 1015">
            <a:extLst>
              <a:ext uri="{FF2B5EF4-FFF2-40B4-BE49-F238E27FC236}">
                <a16:creationId xmlns:a16="http://schemas.microsoft.com/office/drawing/2014/main" id="{F801E0C5-03DC-4947-89BB-24F841D73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9410" y="5841444"/>
            <a:ext cx="9625" cy="110538"/>
          </a:xfrm>
          <a:prstGeom prst="rect">
            <a:avLst/>
          </a:prstGeom>
          <a:solidFill>
            <a:srgbClr val="29292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85000"/>
              </a:lnSpc>
              <a:spcBef>
                <a:spcPts val="1675"/>
              </a:spcBef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Gill Sans MT" panose="020B0502020104020203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ts val="1438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Gill Sans MT" panose="020B0502020104020203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Comic Sans MS" panose="030F0702030302020204" pitchFamily="66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654" name="Title 1">
            <a:extLst>
              <a:ext uri="{FF2B5EF4-FFF2-40B4-BE49-F238E27FC236}">
                <a16:creationId xmlns:a16="http://schemas.microsoft.com/office/drawing/2014/main" id="{EDBA5A8F-4260-B240-9E01-AE8471BDC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Peer-peer </a:t>
            </a:r>
            <a:r>
              <a:rPr lang="en-US" altLang="en-US" dirty="0">
                <a:ea typeface="ＭＳ Ｐゴシック" panose="020B0600070205080204" pitchFamily="34" charset="-128"/>
              </a:rPr>
              <a:t>a</a:t>
            </a:r>
            <a:r>
              <a:rPr lang="en-US" altLang="en-US" sz="4400" dirty="0">
                <a:ea typeface="ＭＳ Ｐゴシック" panose="020B0600070205080204" pitchFamily="34" charset="-128"/>
              </a:rPr>
              <a:t>rchitecture</a:t>
            </a:r>
            <a:endParaRPr lang="en-US" sz="4400" dirty="0"/>
          </a:p>
        </p:txBody>
      </p:sp>
      <p:sp>
        <p:nvSpPr>
          <p:cNvPr id="656" name="Content Placeholder 3">
            <a:extLst>
              <a:ext uri="{FF2B5EF4-FFF2-40B4-BE49-F238E27FC236}">
                <a16:creationId xmlns:a16="http://schemas.microsoft.com/office/drawing/2014/main" id="{97C6B0DF-3B81-1046-A02E-98C8247EB000}"/>
              </a:ext>
            </a:extLst>
          </p:cNvPr>
          <p:cNvSpPr txBox="1">
            <a:spLocks/>
          </p:cNvSpPr>
          <p:nvPr/>
        </p:nvSpPr>
        <p:spPr>
          <a:xfrm>
            <a:off x="889178" y="1260346"/>
            <a:ext cx="5968498" cy="497469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</a:t>
            </a: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always-on server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arbitrary end systems directly communicate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request service from other peers, provide service in return to other peers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self scalability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– new peers bring new service capacity, as well as new service demands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peers are intermittently connected and change IP addresses</a:t>
            </a:r>
          </a:p>
          <a:p>
            <a:pPr marL="695325" marR="0" lvl="1" indent="-231775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complex management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 P2P file sharing [BitTorrent]</a:t>
            </a:r>
          </a:p>
        </p:txBody>
      </p:sp>
      <p:grpSp>
        <p:nvGrpSpPr>
          <p:cNvPr id="661" name="Group 950">
            <a:extLst>
              <a:ext uri="{FF2B5EF4-FFF2-40B4-BE49-F238E27FC236}">
                <a16:creationId xmlns:a16="http://schemas.microsoft.com/office/drawing/2014/main" id="{221CDB90-F15F-3B40-BE7C-5642BDA8CF7F}"/>
              </a:ext>
            </a:extLst>
          </p:cNvPr>
          <p:cNvGrpSpPr>
            <a:grpSpLocks/>
          </p:cNvGrpSpPr>
          <p:nvPr/>
        </p:nvGrpSpPr>
        <p:grpSpPr bwMode="auto">
          <a:xfrm>
            <a:off x="10002508" y="5616400"/>
            <a:ext cx="214974" cy="403920"/>
            <a:chOff x="4140" y="429"/>
            <a:chExt cx="1425" cy="2396"/>
          </a:xfrm>
        </p:grpSpPr>
        <p:sp>
          <p:nvSpPr>
            <p:cNvPr id="662" name="Freeform 951">
              <a:extLst>
                <a:ext uri="{FF2B5EF4-FFF2-40B4-BE49-F238E27FC236}">
                  <a16:creationId xmlns:a16="http://schemas.microsoft.com/office/drawing/2014/main" id="{3F5BE32F-BF2D-5D43-A3F8-8015366B9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3" name="Rectangle 952">
              <a:extLst>
                <a:ext uri="{FF2B5EF4-FFF2-40B4-BE49-F238E27FC236}">
                  <a16:creationId xmlns:a16="http://schemas.microsoft.com/office/drawing/2014/main" id="{74DD6C49-0B6B-3445-ABF4-46D45AE6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64" name="Freeform 953">
              <a:extLst>
                <a:ext uri="{FF2B5EF4-FFF2-40B4-BE49-F238E27FC236}">
                  <a16:creationId xmlns:a16="http://schemas.microsoft.com/office/drawing/2014/main" id="{20913D95-E88A-A848-9963-B3BA4505F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5" name="Freeform 954">
              <a:extLst>
                <a:ext uri="{FF2B5EF4-FFF2-40B4-BE49-F238E27FC236}">
                  <a16:creationId xmlns:a16="http://schemas.microsoft.com/office/drawing/2014/main" id="{0DE93F6C-FE6F-AA44-96FD-B6D85A46D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6" name="Rectangle 955">
              <a:extLst>
                <a:ext uri="{FF2B5EF4-FFF2-40B4-BE49-F238E27FC236}">
                  <a16:creationId xmlns:a16="http://schemas.microsoft.com/office/drawing/2014/main" id="{529745F5-82EA-8148-9AA1-BA608BD7B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7" name="Group 956">
              <a:extLst>
                <a:ext uri="{FF2B5EF4-FFF2-40B4-BE49-F238E27FC236}">
                  <a16:creationId xmlns:a16="http://schemas.microsoft.com/office/drawing/2014/main" id="{B8FB9448-22B7-FE4A-8748-ABEF4BEADF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692" name="AutoShape 957">
                <a:extLst>
                  <a:ext uri="{FF2B5EF4-FFF2-40B4-BE49-F238E27FC236}">
                    <a16:creationId xmlns:a16="http://schemas.microsoft.com/office/drawing/2014/main" id="{EADB5D3D-04E2-EF48-B58E-48F7BABA0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3" name="AutoShape 958">
                <a:extLst>
                  <a:ext uri="{FF2B5EF4-FFF2-40B4-BE49-F238E27FC236}">
                    <a16:creationId xmlns:a16="http://schemas.microsoft.com/office/drawing/2014/main" id="{F98E41BE-EA39-754F-82C7-36D93FBD74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8" name="Rectangle 959">
              <a:extLst>
                <a:ext uri="{FF2B5EF4-FFF2-40B4-BE49-F238E27FC236}">
                  <a16:creationId xmlns:a16="http://schemas.microsoft.com/office/drawing/2014/main" id="{327755D1-B209-404D-9363-9EDC28F7F3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69" name="Group 960">
              <a:extLst>
                <a:ext uri="{FF2B5EF4-FFF2-40B4-BE49-F238E27FC236}">
                  <a16:creationId xmlns:a16="http://schemas.microsoft.com/office/drawing/2014/main" id="{26E2E8A6-CFB6-044F-85B5-1DAAEA7FA1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690" name="AutoShape 961">
                <a:extLst>
                  <a:ext uri="{FF2B5EF4-FFF2-40B4-BE49-F238E27FC236}">
                    <a16:creationId xmlns:a16="http://schemas.microsoft.com/office/drawing/2014/main" id="{17D69473-78FB-C74F-B4D2-8D565D3F9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91" name="AutoShape 962">
                <a:extLst>
                  <a:ext uri="{FF2B5EF4-FFF2-40B4-BE49-F238E27FC236}">
                    <a16:creationId xmlns:a16="http://schemas.microsoft.com/office/drawing/2014/main" id="{17A1D2AB-658B-704B-AE35-B18C119E5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0" name="Rectangle 963">
              <a:extLst>
                <a:ext uri="{FF2B5EF4-FFF2-40B4-BE49-F238E27FC236}">
                  <a16:creationId xmlns:a16="http://schemas.microsoft.com/office/drawing/2014/main" id="{F2475D91-5410-684E-A143-AE723E908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1" name="Rectangle 964">
              <a:extLst>
                <a:ext uri="{FF2B5EF4-FFF2-40B4-BE49-F238E27FC236}">
                  <a16:creationId xmlns:a16="http://schemas.microsoft.com/office/drawing/2014/main" id="{88C09684-E90D-B34B-AA01-5F070FE81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672" name="Group 965">
              <a:extLst>
                <a:ext uri="{FF2B5EF4-FFF2-40B4-BE49-F238E27FC236}">
                  <a16:creationId xmlns:a16="http://schemas.microsoft.com/office/drawing/2014/main" id="{8ACC4595-9F78-AF46-887A-914807075E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688" name="AutoShape 966">
                <a:extLst>
                  <a:ext uri="{FF2B5EF4-FFF2-40B4-BE49-F238E27FC236}">
                    <a16:creationId xmlns:a16="http://schemas.microsoft.com/office/drawing/2014/main" id="{0A202C7C-1909-AC47-A2CA-695CE34F5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9" name="AutoShape 967">
                <a:extLst>
                  <a:ext uri="{FF2B5EF4-FFF2-40B4-BE49-F238E27FC236}">
                    <a16:creationId xmlns:a16="http://schemas.microsoft.com/office/drawing/2014/main" id="{E346AA42-C439-DA48-84D9-5D4DD0ABF0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3" name="Freeform 968">
              <a:extLst>
                <a:ext uri="{FF2B5EF4-FFF2-40B4-BE49-F238E27FC236}">
                  <a16:creationId xmlns:a16="http://schemas.microsoft.com/office/drawing/2014/main" id="{5FD4884A-2CB1-894E-8CB9-2067C75F0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74" name="Group 969">
              <a:extLst>
                <a:ext uri="{FF2B5EF4-FFF2-40B4-BE49-F238E27FC236}">
                  <a16:creationId xmlns:a16="http://schemas.microsoft.com/office/drawing/2014/main" id="{B2CB40CE-804C-0948-841C-9A509EE86B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686" name="AutoShape 970">
                <a:extLst>
                  <a:ext uri="{FF2B5EF4-FFF2-40B4-BE49-F238E27FC236}">
                    <a16:creationId xmlns:a16="http://schemas.microsoft.com/office/drawing/2014/main" id="{58614F2D-DA1A-F842-A886-A2F0D8C2B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687" name="AutoShape 971">
                <a:extLst>
                  <a:ext uri="{FF2B5EF4-FFF2-40B4-BE49-F238E27FC236}">
                    <a16:creationId xmlns:a16="http://schemas.microsoft.com/office/drawing/2014/main" id="{8B641E3D-5D3B-2B4B-B634-292AB1DA65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85000"/>
                  </a:lnSpc>
                  <a:spcBef>
                    <a:spcPts val="1675"/>
                  </a:spcBef>
                  <a:buClr>
                    <a:srgbClr val="000090"/>
                  </a:buClr>
                  <a:buSzPct val="100000"/>
                  <a:buFont typeface="Wingdings" panose="05000000000000000000" pitchFamily="2" charset="2"/>
                  <a:buChar char="§"/>
                  <a:defRPr sz="2800">
                    <a:solidFill>
                      <a:schemeClr val="tx1"/>
                    </a:solidFill>
                    <a:latin typeface="Gill Sans MT" panose="020B0502020104020203" pitchFamily="34" charset="0"/>
                    <a:ea typeface="MS PGothic" panose="020B0600070205080204" pitchFamily="34" charset="-128"/>
                    <a:cs typeface="Arial" panose="020B0604020202020204" pitchFamily="34" charset="0"/>
                  </a:defRPr>
                </a:lvl1pPr>
                <a:lvl2pPr marL="742950" indent="-285750">
                  <a:lnSpc>
                    <a:spcPct val="85000"/>
                  </a:lnSpc>
                  <a:spcBef>
                    <a:spcPts val="1438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400">
                    <a:solidFill>
                      <a:schemeClr val="tx1"/>
                    </a:solidFill>
                    <a:latin typeface="Gill Sans MT" panose="020B0502020104020203" pitchFamily="34" charset="0"/>
                    <a:ea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  <a:ea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0090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Comic Sans MS" panose="030F0702030302020204" pitchFamily="66" charset="0"/>
                    <a:ea typeface="Comic Sans MS" panose="030F0702030302020204" pitchFamily="66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75" name="Rectangle 972">
              <a:extLst>
                <a:ext uri="{FF2B5EF4-FFF2-40B4-BE49-F238E27FC236}">
                  <a16:creationId xmlns:a16="http://schemas.microsoft.com/office/drawing/2014/main" id="{34776F72-1048-254B-9F43-F004B26E0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6" name="Freeform 973">
              <a:extLst>
                <a:ext uri="{FF2B5EF4-FFF2-40B4-BE49-F238E27FC236}">
                  <a16:creationId xmlns:a16="http://schemas.microsoft.com/office/drawing/2014/main" id="{A2E37FDF-DD02-AA46-A996-DF9614588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7" name="Freeform 974">
              <a:extLst>
                <a:ext uri="{FF2B5EF4-FFF2-40B4-BE49-F238E27FC236}">
                  <a16:creationId xmlns:a16="http://schemas.microsoft.com/office/drawing/2014/main" id="{5E599968-E309-0C41-A6E5-1A2E8D0D7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8" name="Oval 975">
              <a:extLst>
                <a:ext uri="{FF2B5EF4-FFF2-40B4-BE49-F238E27FC236}">
                  <a16:creationId xmlns:a16="http://schemas.microsoft.com/office/drawing/2014/main" id="{8B76954B-B2F9-7644-B168-314EF4AAF2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79" name="Freeform 976">
              <a:extLst>
                <a:ext uri="{FF2B5EF4-FFF2-40B4-BE49-F238E27FC236}">
                  <a16:creationId xmlns:a16="http://schemas.microsoft.com/office/drawing/2014/main" id="{D9EAE5CF-636D-F54A-8351-01EA3167D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0" name="AutoShape 977">
              <a:extLst>
                <a:ext uri="{FF2B5EF4-FFF2-40B4-BE49-F238E27FC236}">
                  <a16:creationId xmlns:a16="http://schemas.microsoft.com/office/drawing/2014/main" id="{BA3B7F84-E639-E547-B5C6-A02DC5582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1" name="AutoShape 978">
              <a:extLst>
                <a:ext uri="{FF2B5EF4-FFF2-40B4-BE49-F238E27FC236}">
                  <a16:creationId xmlns:a16="http://schemas.microsoft.com/office/drawing/2014/main" id="{0442B1DD-1D97-9F4D-B5C4-F5A4F4BB4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2" name="Oval 979">
              <a:extLst>
                <a:ext uri="{FF2B5EF4-FFF2-40B4-BE49-F238E27FC236}">
                  <a16:creationId xmlns:a16="http://schemas.microsoft.com/office/drawing/2014/main" id="{EA6FE86C-D41E-1949-A3C7-77647ACF0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3" name="Oval 980">
              <a:extLst>
                <a:ext uri="{FF2B5EF4-FFF2-40B4-BE49-F238E27FC236}">
                  <a16:creationId xmlns:a16="http://schemas.microsoft.com/office/drawing/2014/main" id="{38AA7182-25E5-E442-9745-7BAF64CEA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4" name="Oval 981">
              <a:extLst>
                <a:ext uri="{FF2B5EF4-FFF2-40B4-BE49-F238E27FC236}">
                  <a16:creationId xmlns:a16="http://schemas.microsoft.com/office/drawing/2014/main" id="{16842D0E-A2D6-0745-B8FB-E328BE5B3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685" name="Rectangle 982">
              <a:extLst>
                <a:ext uri="{FF2B5EF4-FFF2-40B4-BE49-F238E27FC236}">
                  <a16:creationId xmlns:a16="http://schemas.microsoft.com/office/drawing/2014/main" id="{8F08011A-E991-A946-A958-0A487EA35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85000"/>
                </a:lnSpc>
                <a:spcBef>
                  <a:spcPts val="1675"/>
                </a:spcBef>
                <a:buClr>
                  <a:srgbClr val="000090"/>
                </a:buClr>
                <a:buSzPct val="100000"/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Gill Sans MT" panose="020B0502020104020203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lnSpc>
                  <a:spcPct val="85000"/>
                </a:lnSpc>
                <a:spcBef>
                  <a:spcPts val="1438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Gill Sans MT" panose="020B0502020104020203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0090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omic Sans MS" panose="030F0702030302020204" pitchFamily="66" charset="0"/>
                  <a:ea typeface="Comic Sans MS" panose="030F0702030302020204" pitchFamily="66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575" name="Rectangle 574">
            <a:extLst>
              <a:ext uri="{FF2B5EF4-FFF2-40B4-BE49-F238E27FC236}">
                <a16:creationId xmlns:a16="http://schemas.microsoft.com/office/drawing/2014/main" id="{2DA99646-DBA9-0746-9A79-29EAA25D43FE}"/>
              </a:ext>
            </a:extLst>
          </p:cNvPr>
          <p:cNvSpPr/>
          <p:nvPr/>
        </p:nvSpPr>
        <p:spPr>
          <a:xfrm>
            <a:off x="6747501" y="1488461"/>
            <a:ext cx="5359400" cy="4954628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227275-E754-4D43-889C-5A2BD4A21205}"/>
              </a:ext>
            </a:extLst>
          </p:cNvPr>
          <p:cNvGrpSpPr/>
          <p:nvPr/>
        </p:nvGrpSpPr>
        <p:grpSpPr>
          <a:xfrm>
            <a:off x="7680324" y="1814171"/>
            <a:ext cx="1991221" cy="4482411"/>
            <a:chOff x="7680324" y="1814171"/>
            <a:chExt cx="1991221" cy="4482411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626C6AB3-E95B-4E45-912D-03BD50D0AB9E}"/>
                </a:ext>
              </a:extLst>
            </p:cNvPr>
            <p:cNvSpPr/>
            <p:nvPr/>
          </p:nvSpPr>
          <p:spPr>
            <a:xfrm>
              <a:off x="7689254" y="516084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5" name="Oval 634">
              <a:extLst>
                <a:ext uri="{FF2B5EF4-FFF2-40B4-BE49-F238E27FC236}">
                  <a16:creationId xmlns:a16="http://schemas.microsoft.com/office/drawing/2014/main" id="{78E6AF30-B350-C649-8449-B69F6002DF42}"/>
                </a:ext>
              </a:extLst>
            </p:cNvPr>
            <p:cNvSpPr/>
            <p:nvPr/>
          </p:nvSpPr>
          <p:spPr>
            <a:xfrm>
              <a:off x="7680324" y="1814171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1" name="Line 913">
              <a:extLst>
                <a:ext uri="{FF2B5EF4-FFF2-40B4-BE49-F238E27FC236}">
                  <a16:creationId xmlns:a16="http://schemas.microsoft.com/office/drawing/2014/main" id="{47A3D5AF-94CC-B24F-922A-C603CC0A5A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353326" y="2438326"/>
              <a:ext cx="498897" cy="1114752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Line 911">
              <a:extLst>
                <a:ext uri="{FF2B5EF4-FFF2-40B4-BE49-F238E27FC236}">
                  <a16:creationId xmlns:a16="http://schemas.microsoft.com/office/drawing/2014/main" id="{8E6A54E5-62F1-544B-AE41-5137E62BF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71176" y="2321758"/>
              <a:ext cx="1187" cy="2793530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1E120312-45B0-4C42-82FC-F180847C8246}"/>
                </a:ext>
              </a:extLst>
            </p:cNvPr>
            <p:cNvSpPr/>
            <p:nvPr/>
          </p:nvSpPr>
          <p:spPr>
            <a:xfrm>
              <a:off x="8703904" y="194341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5394771-B526-F445-85E3-3C2DA3BC4892}"/>
                </a:ext>
              </a:extLst>
            </p:cNvPr>
            <p:cNvSpPr/>
            <p:nvPr/>
          </p:nvSpPr>
          <p:spPr>
            <a:xfrm>
              <a:off x="8013358" y="3440898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01400376-9630-4440-8893-6D129686EE19}"/>
                </a:ext>
              </a:extLst>
            </p:cNvPr>
            <p:cNvSpPr/>
            <p:nvPr/>
          </p:nvSpPr>
          <p:spPr>
            <a:xfrm>
              <a:off x="9059242" y="5786513"/>
              <a:ext cx="612303" cy="51006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Line 913">
              <a:extLst>
                <a:ext uri="{FF2B5EF4-FFF2-40B4-BE49-F238E27FC236}">
                  <a16:creationId xmlns:a16="http://schemas.microsoft.com/office/drawing/2014/main" id="{4FC33EFC-28C4-404D-91B5-F7C18E7064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43664" y="2462348"/>
              <a:ext cx="228982" cy="3299611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Line 913">
              <a:extLst>
                <a:ext uri="{FF2B5EF4-FFF2-40B4-BE49-F238E27FC236}">
                  <a16:creationId xmlns:a16="http://schemas.microsoft.com/office/drawing/2014/main" id="{7602507B-BECA-7042-893E-42D6FF9E5D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5044" y="3911282"/>
              <a:ext cx="764880" cy="1866664"/>
            </a:xfrm>
            <a:prstGeom prst="line">
              <a:avLst/>
            </a:prstGeom>
            <a:noFill/>
            <a:ln w="76200">
              <a:solidFill>
                <a:srgbClr val="CC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9" name="Group 652">
            <a:extLst>
              <a:ext uri="{FF2B5EF4-FFF2-40B4-BE49-F238E27FC236}">
                <a16:creationId xmlns:a16="http://schemas.microsoft.com/office/drawing/2014/main" id="{F4E63F52-683B-8244-A48E-D8CF833CC085}"/>
              </a:ext>
            </a:extLst>
          </p:cNvPr>
          <p:cNvGrpSpPr>
            <a:grpSpLocks/>
          </p:cNvGrpSpPr>
          <p:nvPr/>
        </p:nvGrpSpPr>
        <p:grpSpPr bwMode="auto">
          <a:xfrm>
            <a:off x="7750224" y="1859725"/>
            <a:ext cx="415925" cy="385763"/>
            <a:chOff x="2751" y="1851"/>
            <a:chExt cx="462" cy="478"/>
          </a:xfrm>
        </p:grpSpPr>
        <p:pic>
          <p:nvPicPr>
            <p:cNvPr id="359" name="Picture 653" descr="iphone_stylized_small">
              <a:extLst>
                <a:ext uri="{FF2B5EF4-FFF2-40B4-BE49-F238E27FC236}">
                  <a16:creationId xmlns:a16="http://schemas.microsoft.com/office/drawing/2014/main" id="{EDF1EC93-A6E5-964F-B0D6-EE56B282AE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0" name="Picture 654" descr="antenna_radiation_stylized">
              <a:extLst>
                <a:ext uri="{FF2B5EF4-FFF2-40B4-BE49-F238E27FC236}">
                  <a16:creationId xmlns:a16="http://schemas.microsoft.com/office/drawing/2014/main" id="{0A17C594-505E-6F41-AEEB-272A31DFD2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86" name="Group 785">
            <a:extLst>
              <a:ext uri="{FF2B5EF4-FFF2-40B4-BE49-F238E27FC236}">
                <a16:creationId xmlns:a16="http://schemas.microsoft.com/office/drawing/2014/main" id="{46F998A3-3B85-214A-927A-3BF067B7C2A0}"/>
              </a:ext>
            </a:extLst>
          </p:cNvPr>
          <p:cNvGrpSpPr/>
          <p:nvPr/>
        </p:nvGrpSpPr>
        <p:grpSpPr>
          <a:xfrm>
            <a:off x="8499539" y="2059124"/>
            <a:ext cx="849312" cy="226109"/>
            <a:chOff x="8493165" y="2029804"/>
            <a:chExt cx="849312" cy="226109"/>
          </a:xfrm>
        </p:grpSpPr>
        <p:pic>
          <p:nvPicPr>
            <p:cNvPr id="48" name="Picture 603" descr="car_icon_small">
              <a:extLst>
                <a:ext uri="{FF2B5EF4-FFF2-40B4-BE49-F238E27FC236}">
                  <a16:creationId xmlns:a16="http://schemas.microsoft.com/office/drawing/2014/main" id="{147E2796-D425-6645-93B3-B97E69B14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" name="Picture 1017" descr="antenna_stylized">
              <a:extLst>
                <a:ext uri="{FF2B5EF4-FFF2-40B4-BE49-F238E27FC236}">
                  <a16:creationId xmlns:a16="http://schemas.microsoft.com/office/drawing/2014/main" id="{F0886BE8-9B0B-F046-92AA-1AC818378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8" name="Group 1139">
            <a:extLst>
              <a:ext uri="{FF2B5EF4-FFF2-40B4-BE49-F238E27FC236}">
                <a16:creationId xmlns:a16="http://schemas.microsoft.com/office/drawing/2014/main" id="{904B7C12-C509-8641-BB63-56DEDB95F95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91996" y="3567143"/>
            <a:ext cx="359261" cy="342045"/>
            <a:chOff x="2839" y="3501"/>
            <a:chExt cx="755" cy="803"/>
          </a:xfrm>
        </p:grpSpPr>
        <p:pic>
          <p:nvPicPr>
            <p:cNvPr id="138" name="Picture 1140" descr="desktop_computer_stylized_medium">
              <a:extLst>
                <a:ext uri="{FF2B5EF4-FFF2-40B4-BE49-F238E27FC236}">
                  <a16:creationId xmlns:a16="http://schemas.microsoft.com/office/drawing/2014/main" id="{BDC7F552-21C9-C942-90FF-0162099A3D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" name="Freeform 1141">
              <a:extLst>
                <a:ext uri="{FF2B5EF4-FFF2-40B4-BE49-F238E27FC236}">
                  <a16:creationId xmlns:a16="http://schemas.microsoft.com/office/drawing/2014/main" id="{654B43BA-608E-5D4D-B11B-71762CFBE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7" name="Group 590">
            <a:extLst>
              <a:ext uri="{FF2B5EF4-FFF2-40B4-BE49-F238E27FC236}">
                <a16:creationId xmlns:a16="http://schemas.microsoft.com/office/drawing/2014/main" id="{B2AAF0C3-BD73-634D-B492-B7CCF9735ED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773981" y="5281060"/>
            <a:ext cx="345630" cy="320302"/>
            <a:chOff x="2839" y="3501"/>
            <a:chExt cx="755" cy="803"/>
          </a:xfrm>
        </p:grpSpPr>
        <p:pic>
          <p:nvPicPr>
            <p:cNvPr id="488" name="Picture 591" descr="desktop_computer_stylized_medium">
              <a:extLst>
                <a:ext uri="{FF2B5EF4-FFF2-40B4-BE49-F238E27FC236}">
                  <a16:creationId xmlns:a16="http://schemas.microsoft.com/office/drawing/2014/main" id="{1B000E5D-AA79-9741-93EF-69776E79DC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9" name="Freeform 592">
              <a:extLst>
                <a:ext uri="{FF2B5EF4-FFF2-40B4-BE49-F238E27FC236}">
                  <a16:creationId xmlns:a16="http://schemas.microsoft.com/office/drawing/2014/main" id="{E285DBFE-A1C0-DE49-94FA-3F8D49F9A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1064">
            <a:extLst>
              <a:ext uri="{FF2B5EF4-FFF2-40B4-BE49-F238E27FC236}">
                <a16:creationId xmlns:a16="http://schemas.microsoft.com/office/drawing/2014/main" id="{1E483C21-97F2-6C41-9217-2187E09B541E}"/>
              </a:ext>
            </a:extLst>
          </p:cNvPr>
          <p:cNvGrpSpPr>
            <a:grpSpLocks/>
          </p:cNvGrpSpPr>
          <p:nvPr/>
        </p:nvGrpSpPr>
        <p:grpSpPr bwMode="auto">
          <a:xfrm>
            <a:off x="9201681" y="5852809"/>
            <a:ext cx="310186" cy="307808"/>
            <a:chOff x="877" y="1008"/>
            <a:chExt cx="2747" cy="2591"/>
          </a:xfrm>
        </p:grpSpPr>
        <p:pic>
          <p:nvPicPr>
            <p:cNvPr id="146" name="Picture 1065" descr="antenna_stylized">
              <a:extLst>
                <a:ext uri="{FF2B5EF4-FFF2-40B4-BE49-F238E27FC236}">
                  <a16:creationId xmlns:a16="http://schemas.microsoft.com/office/drawing/2014/main" id="{EC1E8FF9-A5AB-904A-91B8-DF4938260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7" name="Picture 1066" descr="laptop_keyboard">
              <a:extLst>
                <a:ext uri="{FF2B5EF4-FFF2-40B4-BE49-F238E27FC236}">
                  <a16:creationId xmlns:a16="http://schemas.microsoft.com/office/drawing/2014/main" id="{71E89937-428E-3447-B221-C34E0D71A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" name="Freeform 1067">
              <a:extLst>
                <a:ext uri="{FF2B5EF4-FFF2-40B4-BE49-F238E27FC236}">
                  <a16:creationId xmlns:a16="http://schemas.microsoft.com/office/drawing/2014/main" id="{43C21467-3265-FC4F-AF31-44A02816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9" name="Picture 1068" descr="screen">
              <a:extLst>
                <a:ext uri="{FF2B5EF4-FFF2-40B4-BE49-F238E27FC236}">
                  <a16:creationId xmlns:a16="http://schemas.microsoft.com/office/drawing/2014/main" id="{9868250A-D477-2944-B0F8-A7DE63DA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Freeform 1069">
              <a:extLst>
                <a:ext uri="{FF2B5EF4-FFF2-40B4-BE49-F238E27FC236}">
                  <a16:creationId xmlns:a16="http://schemas.microsoft.com/office/drawing/2014/main" id="{A4015B9E-FE1F-594E-AFA2-A5277482E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070">
              <a:extLst>
                <a:ext uri="{FF2B5EF4-FFF2-40B4-BE49-F238E27FC236}">
                  <a16:creationId xmlns:a16="http://schemas.microsoft.com/office/drawing/2014/main" id="{1D5AA9CA-3334-2341-A3C4-E983724886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reeform 1071">
              <a:extLst>
                <a:ext uri="{FF2B5EF4-FFF2-40B4-BE49-F238E27FC236}">
                  <a16:creationId xmlns:a16="http://schemas.microsoft.com/office/drawing/2014/main" id="{408815EA-3342-2D4A-AB4D-6A6AD669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reeform 1072">
              <a:extLst>
                <a:ext uri="{FF2B5EF4-FFF2-40B4-BE49-F238E27FC236}">
                  <a16:creationId xmlns:a16="http://schemas.microsoft.com/office/drawing/2014/main" id="{180DED07-429A-A242-A9E3-1BBEEAF42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reeform 1073">
              <a:extLst>
                <a:ext uri="{FF2B5EF4-FFF2-40B4-BE49-F238E27FC236}">
                  <a16:creationId xmlns:a16="http://schemas.microsoft.com/office/drawing/2014/main" id="{A86B5E1C-D4A7-804E-9345-DD2099CCF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1074">
              <a:extLst>
                <a:ext uri="{FF2B5EF4-FFF2-40B4-BE49-F238E27FC236}">
                  <a16:creationId xmlns:a16="http://schemas.microsoft.com/office/drawing/2014/main" id="{278E44FF-9118-764F-B154-D54B6D088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6" name="Group 1075">
              <a:extLst>
                <a:ext uri="{FF2B5EF4-FFF2-40B4-BE49-F238E27FC236}">
                  <a16:creationId xmlns:a16="http://schemas.microsoft.com/office/drawing/2014/main" id="{B07A4D51-63EA-ED46-9283-3C066C8F80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163" name="Freeform 1076">
                <a:extLst>
                  <a:ext uri="{FF2B5EF4-FFF2-40B4-BE49-F238E27FC236}">
                    <a16:creationId xmlns:a16="http://schemas.microsoft.com/office/drawing/2014/main" id="{362CE3DF-6498-9044-80D1-5B57C954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reeform 1077">
                <a:extLst>
                  <a:ext uri="{FF2B5EF4-FFF2-40B4-BE49-F238E27FC236}">
                    <a16:creationId xmlns:a16="http://schemas.microsoft.com/office/drawing/2014/main" id="{232B6CC8-39FA-8E41-89F9-D454D1953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reeform 1078">
                <a:extLst>
                  <a:ext uri="{FF2B5EF4-FFF2-40B4-BE49-F238E27FC236}">
                    <a16:creationId xmlns:a16="http://schemas.microsoft.com/office/drawing/2014/main" id="{14BE6CD7-1B00-AE45-A0A2-B46139077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reeform 1079">
                <a:extLst>
                  <a:ext uri="{FF2B5EF4-FFF2-40B4-BE49-F238E27FC236}">
                    <a16:creationId xmlns:a16="http://schemas.microsoft.com/office/drawing/2014/main" id="{17D2993A-DA09-154C-81CE-F00D6DF0D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reeform 1080">
                <a:extLst>
                  <a:ext uri="{FF2B5EF4-FFF2-40B4-BE49-F238E27FC236}">
                    <a16:creationId xmlns:a16="http://schemas.microsoft.com/office/drawing/2014/main" id="{AD580132-3A72-CF47-B834-B58CA201F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reeform 1081">
                <a:extLst>
                  <a:ext uri="{FF2B5EF4-FFF2-40B4-BE49-F238E27FC236}">
                    <a16:creationId xmlns:a16="http://schemas.microsoft.com/office/drawing/2014/main" id="{E900C928-6E45-6449-A6C9-3DBE801B0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7" name="Freeform 1082">
              <a:extLst>
                <a:ext uri="{FF2B5EF4-FFF2-40B4-BE49-F238E27FC236}">
                  <a16:creationId xmlns:a16="http://schemas.microsoft.com/office/drawing/2014/main" id="{1ECD1A08-63F7-2B4E-84E4-3FA628039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1083">
              <a:extLst>
                <a:ext uri="{FF2B5EF4-FFF2-40B4-BE49-F238E27FC236}">
                  <a16:creationId xmlns:a16="http://schemas.microsoft.com/office/drawing/2014/main" id="{E0CE0778-AA7C-994B-8AC5-676F1A8254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1084">
              <a:extLst>
                <a:ext uri="{FF2B5EF4-FFF2-40B4-BE49-F238E27FC236}">
                  <a16:creationId xmlns:a16="http://schemas.microsoft.com/office/drawing/2014/main" id="{D2A296F6-56E0-0141-8E63-F209F110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085">
              <a:extLst>
                <a:ext uri="{FF2B5EF4-FFF2-40B4-BE49-F238E27FC236}">
                  <a16:creationId xmlns:a16="http://schemas.microsoft.com/office/drawing/2014/main" id="{06824F88-EE84-D347-A023-F053DA4B2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086">
              <a:extLst>
                <a:ext uri="{FF2B5EF4-FFF2-40B4-BE49-F238E27FC236}">
                  <a16:creationId xmlns:a16="http://schemas.microsoft.com/office/drawing/2014/main" id="{36F4BB90-D696-0945-AC5D-7CBFD97A9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087">
              <a:extLst>
                <a:ext uri="{FF2B5EF4-FFF2-40B4-BE49-F238E27FC236}">
                  <a16:creationId xmlns:a16="http://schemas.microsoft.com/office/drawing/2014/main" id="{9FC45AEE-F94E-2C41-BB56-2055DE618B2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11" name="Slide Number Placeholder 2">
            <a:extLst>
              <a:ext uri="{FF2B5EF4-FFF2-40B4-BE49-F238E27FC236}">
                <a16:creationId xmlns:a16="http://schemas.microsoft.com/office/drawing/2014/main" id="{BF49A24D-3811-4749-86AF-DF0821A52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208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Processes communicating</a:t>
            </a:r>
            <a:endParaRPr lang="en-US" sz="44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0CCA17D-ECA8-CE46-82AC-A0AF8C3B62BD}"/>
              </a:ext>
            </a:extLst>
          </p:cNvPr>
          <p:cNvSpPr txBox="1">
            <a:spLocks/>
          </p:cNvSpPr>
          <p:nvPr/>
        </p:nvSpPr>
        <p:spPr>
          <a:xfrm>
            <a:off x="606042" y="1565977"/>
            <a:ext cx="5309184" cy="4351338"/>
          </a:xfrm>
          <a:prstGeom prst="rect">
            <a:avLst/>
          </a:prstGeom>
        </p:spPr>
        <p:txBody>
          <a:bodyPr>
            <a:noAutofit/>
          </a:bodyPr>
          <a:lstStyle>
            <a:lvl1pPr marL="352425" indent="-2222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A3"/>
              </a:buClr>
              <a:buFont typeface="Wingdings" pitchFamily="2" charset="2"/>
              <a:buChar char="§"/>
              <a:tabLst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5325" indent="-2317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A8"/>
              </a:buClr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alt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process: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program running within a host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within same host, two processes communicate using 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inter-process communication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(defined by OS)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processes in different hosts communicate by exchanging 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messages</a:t>
            </a:r>
          </a:p>
          <a:p>
            <a:pPr marL="352425" marR="0" lvl="0" indent="-2222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8F7AD000-A388-6C4C-8C9C-158A86A0C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15273" y="4263451"/>
            <a:ext cx="3989387" cy="183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note: applications with P2P architectures have client processes &amp; server processes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E7D9C5A-4A0F-3E45-B3EB-48F963F34B69}"/>
              </a:ext>
            </a:extLst>
          </p:cNvPr>
          <p:cNvGrpSpPr/>
          <p:nvPr/>
        </p:nvGrpSpPr>
        <p:grpSpPr>
          <a:xfrm>
            <a:off x="6974010" y="1488501"/>
            <a:ext cx="4092575" cy="2567781"/>
            <a:chOff x="6974010" y="1488501"/>
            <a:chExt cx="4092575" cy="2567781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6562BEA-C84E-254B-BD55-56C2EB6C5088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025603" y="2022695"/>
              <a:ext cx="3989387" cy="2033587"/>
            </a:xfrm>
            <a:prstGeom prst="rect">
              <a:avLst/>
            </a:prstGeom>
            <a:noFill/>
          </p:spPr>
          <p:txBody>
            <a:bodyPr/>
            <a:lstStyle>
              <a:lvl1pPr marL="352425" indent="-2222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rgbClr val="0000A3"/>
                </a:buClr>
                <a:buFont typeface="Wingdings" pitchFamily="2" charset="2"/>
                <a:buChar char="§"/>
                <a:tabLst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95325" indent="-231775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rgbClr val="0000A8"/>
                </a:buClr>
                <a:buFont typeface="Arial" panose="020B0604020202020204" pitchFamily="34" charset="0"/>
                <a:buChar char="•"/>
                <a:tabLst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initiates communication</a:t>
              </a: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0" lang="en-US" alt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server process:</a:t>
              </a: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 </a:t>
              </a:r>
              <a:r>
                <a: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process that waits to be contacted</a:t>
              </a: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  <a:p>
              <a:pPr marL="352425" marR="0" lvl="0" indent="-22225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A3"/>
                </a:buClr>
                <a:buSzTx/>
                <a:buFont typeface="Wingdings" pitchFamily="2" charset="2"/>
                <a:buNone/>
                <a:tabLst/>
                <a:defRPr/>
              </a:pPr>
              <a:endParaRPr kumimoji="0" lang="en-US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2" name="Rectangle 13">
              <a:extLst>
                <a:ext uri="{FF2B5EF4-FFF2-40B4-BE49-F238E27FC236}">
                  <a16:creationId xmlns:a16="http://schemas.microsoft.com/office/drawing/2014/main" id="{0414D3D5-1BB8-5844-8D2A-3C8E3E5DC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4010" y="1786951"/>
              <a:ext cx="4092575" cy="2062163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3" name="Text Box 14">
              <a:extLst>
                <a:ext uri="{FF2B5EF4-FFF2-40B4-BE49-F238E27FC236}">
                  <a16:creationId xmlns:a16="http://schemas.microsoft.com/office/drawing/2014/main" id="{FAA5D4F0-1DCB-7C49-A07F-4729B9F9DC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4660" y="1488501"/>
              <a:ext cx="2325688" cy="519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ＭＳ Ｐゴシック" panose="020B0600070205080204" pitchFamily="34" charset="-128"/>
                  <a:cs typeface="+mn-cs"/>
                </a:rPr>
                <a:t>clients, servers</a:t>
              </a:r>
            </a:p>
          </p:txBody>
        </p:sp>
      </p:grp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126C885E-4769-8644-8E59-814749DC52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7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7BCAC2-4B0D-C24F-A1AA-5CFB2613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691" y="289325"/>
            <a:ext cx="10515600" cy="89462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ea typeface="ＭＳ Ｐゴシック" panose="020B0600070205080204" pitchFamily="34" charset="-128"/>
              </a:rPr>
              <a:t>Sockets</a:t>
            </a:r>
            <a:endParaRPr lang="en-US" sz="4400" dirty="0"/>
          </a:p>
        </p:txBody>
      </p:sp>
      <p:sp>
        <p:nvSpPr>
          <p:cNvPr id="68" name="Rectangle 3">
            <a:extLst>
              <a:ext uri="{FF2B5EF4-FFF2-40B4-BE49-F238E27FC236}">
                <a16:creationId xmlns:a16="http://schemas.microsoft.com/office/drawing/2014/main" id="{AE0F6699-BC13-C349-9AC1-8B36945FEA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691" y="1183986"/>
            <a:ext cx="10965041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Gill Sans MT" pitchFamily="34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Gill Sans MT" pitchFamily="34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process sends/receives messages to/from its 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</a:t>
            </a:r>
          </a:p>
          <a:p>
            <a:pPr marL="342900" marR="0" lvl="0" indent="-34290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pitchFamily="2" charset="2"/>
              <a:buChar char="§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</a:rPr>
              <a:t>socket analogous to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shoves message out door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sending process relies on transport infrastructure on other side of door to deliver message to socket at receiving process</a:t>
            </a:r>
          </a:p>
          <a:p>
            <a:pPr marL="742950" marR="0" lvl="1" indent="-285750" algn="l" defTabSz="914400" rtl="0" eaLnBrk="0" fontAlgn="base" latinLnBrk="0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 panose="020B0600070205080204" pitchFamily="34" charset="-128"/>
                <a:cs typeface="+mn-cs"/>
              </a:rPr>
              <a:t>two sockets involved: one on each side</a:t>
            </a:r>
          </a:p>
        </p:txBody>
      </p:sp>
      <p:sp>
        <p:nvSpPr>
          <p:cNvPr id="69" name="Freeform 66">
            <a:extLst>
              <a:ext uri="{FF2B5EF4-FFF2-40B4-BE49-F238E27FC236}">
                <a16:creationId xmlns:a16="http://schemas.microsoft.com/office/drawing/2014/main" id="{C55660F8-73B5-034B-A597-DD5D87ECF66A}"/>
              </a:ext>
            </a:extLst>
          </p:cNvPr>
          <p:cNvSpPr>
            <a:spLocks/>
          </p:cNvSpPr>
          <p:nvPr/>
        </p:nvSpPr>
        <p:spPr bwMode="auto">
          <a:xfrm>
            <a:off x="8482481" y="4098352"/>
            <a:ext cx="736600" cy="1998662"/>
          </a:xfrm>
          <a:custGeom>
            <a:avLst/>
            <a:gdLst>
              <a:gd name="T0" fmla="*/ 2147483647 w 464"/>
              <a:gd name="T1" fmla="*/ 2147483647 h 1259"/>
              <a:gd name="T2" fmla="*/ 0 w 464"/>
              <a:gd name="T3" fmla="*/ 0 h 1259"/>
              <a:gd name="T4" fmla="*/ 2147483647 w 464"/>
              <a:gd name="T5" fmla="*/ 2147483647 h 1259"/>
              <a:gd name="T6" fmla="*/ 2147483647 w 464"/>
              <a:gd name="T7" fmla="*/ 2147483647 h 1259"/>
              <a:gd name="T8" fmla="*/ 2147483647 w 464"/>
              <a:gd name="T9" fmla="*/ 2147483647 h 12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4"/>
              <a:gd name="T16" fmla="*/ 0 h 1259"/>
              <a:gd name="T17" fmla="*/ 464 w 464"/>
              <a:gd name="T18" fmla="*/ 1259 h 12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4" h="1259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0" name="Freeform 7">
            <a:extLst>
              <a:ext uri="{FF2B5EF4-FFF2-40B4-BE49-F238E27FC236}">
                <a16:creationId xmlns:a16="http://schemas.microsoft.com/office/drawing/2014/main" id="{ABAB43B4-03FC-2A42-98B9-913DD8EC77B7}"/>
              </a:ext>
            </a:extLst>
          </p:cNvPr>
          <p:cNvSpPr>
            <a:spLocks/>
          </p:cNvSpPr>
          <p:nvPr/>
        </p:nvSpPr>
        <p:spPr bwMode="auto">
          <a:xfrm>
            <a:off x="5167781" y="5395339"/>
            <a:ext cx="1808162" cy="1031875"/>
          </a:xfrm>
          <a:custGeom>
            <a:avLst/>
            <a:gdLst>
              <a:gd name="T0" fmla="*/ 2147483647 w 2135"/>
              <a:gd name="T1" fmla="*/ 2147483647 h 1662"/>
              <a:gd name="T2" fmla="*/ 2147483647 w 2135"/>
              <a:gd name="T3" fmla="*/ 2147483647 h 1662"/>
              <a:gd name="T4" fmla="*/ 2147483647 w 2135"/>
              <a:gd name="T5" fmla="*/ 2147483647 h 1662"/>
              <a:gd name="T6" fmla="*/ 2147483647 w 2135"/>
              <a:gd name="T7" fmla="*/ 2147483647 h 1662"/>
              <a:gd name="T8" fmla="*/ 2147483647 w 2135"/>
              <a:gd name="T9" fmla="*/ 2147483647 h 1662"/>
              <a:gd name="T10" fmla="*/ 2147483647 w 2135"/>
              <a:gd name="T11" fmla="*/ 2147483647 h 1662"/>
              <a:gd name="T12" fmla="*/ 2147483647 w 2135"/>
              <a:gd name="T13" fmla="*/ 2147483647 h 1662"/>
              <a:gd name="T14" fmla="*/ 2147483647 w 2135"/>
              <a:gd name="T15" fmla="*/ 2147483647 h 1662"/>
              <a:gd name="T16" fmla="*/ 2147483647 w 2135"/>
              <a:gd name="T17" fmla="*/ 2147483647 h 1662"/>
              <a:gd name="T18" fmla="*/ 2147483647 w 2135"/>
              <a:gd name="T19" fmla="*/ 2147483647 h 1662"/>
              <a:gd name="T20" fmla="*/ 2147483647 w 2135"/>
              <a:gd name="T21" fmla="*/ 2147483647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1" name="Text Box 51">
            <a:extLst>
              <a:ext uri="{FF2B5EF4-FFF2-40B4-BE49-F238E27FC236}">
                <a16:creationId xmlns:a16="http://schemas.microsoft.com/office/drawing/2014/main" id="{66AD3E16-6743-CC4C-9091-25C6B0A95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931" y="5527102"/>
            <a:ext cx="8747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Internet</a:t>
            </a:r>
          </a:p>
        </p:txBody>
      </p:sp>
      <p:sp>
        <p:nvSpPr>
          <p:cNvPr id="72" name="Line 52">
            <a:extLst>
              <a:ext uri="{FF2B5EF4-FFF2-40B4-BE49-F238E27FC236}">
                <a16:creationId xmlns:a16="http://schemas.microsoft.com/office/drawing/2014/main" id="{2374F19B-E4B6-644E-AEE0-FC14C13C01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6481" y="5938264"/>
            <a:ext cx="2211387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3" name="Text Box 53">
            <a:extLst>
              <a:ext uri="{FF2B5EF4-FFF2-40B4-BE49-F238E27FC236}">
                <a16:creationId xmlns:a16="http://schemas.microsoft.com/office/drawing/2014/main" id="{AD6E6CB7-7739-BE4D-84DA-1BBDF2D16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47618" y="5163564"/>
            <a:ext cx="10636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by OS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6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4" name="Text Box 56">
            <a:extLst>
              <a:ext uri="{FF2B5EF4-FFF2-40B4-BE49-F238E27FC236}">
                <a16:creationId xmlns:a16="http://schemas.microsoft.com/office/drawing/2014/main" id="{20BE946D-C7D0-4A45-83B1-1480163BA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5393" y="4263452"/>
            <a:ext cx="14700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controlled by</a:t>
            </a:r>
          </a:p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app developer</a:t>
            </a:r>
          </a:p>
        </p:txBody>
      </p:sp>
      <p:sp>
        <p:nvSpPr>
          <p:cNvPr id="75" name="Freeform 45">
            <a:extLst>
              <a:ext uri="{FF2B5EF4-FFF2-40B4-BE49-F238E27FC236}">
                <a16:creationId xmlns:a16="http://schemas.microsoft.com/office/drawing/2014/main" id="{6780AD31-F16D-1B4A-BC72-926F1B2A7FE8}"/>
              </a:ext>
            </a:extLst>
          </p:cNvPr>
          <p:cNvSpPr>
            <a:spLocks/>
          </p:cNvSpPr>
          <p:nvPr/>
        </p:nvSpPr>
        <p:spPr bwMode="auto">
          <a:xfrm>
            <a:off x="2742081" y="4161852"/>
            <a:ext cx="758825" cy="1997075"/>
          </a:xfrm>
          <a:custGeom>
            <a:avLst/>
            <a:gdLst>
              <a:gd name="T0" fmla="*/ 0 w 478"/>
              <a:gd name="T1" fmla="*/ 2147483647 h 1258"/>
              <a:gd name="T2" fmla="*/ 2147483647 w 478"/>
              <a:gd name="T3" fmla="*/ 0 h 1258"/>
              <a:gd name="T4" fmla="*/ 2147483647 w 478"/>
              <a:gd name="T5" fmla="*/ 2147483647 h 1258"/>
              <a:gd name="T6" fmla="*/ 2147483647 w 478"/>
              <a:gd name="T7" fmla="*/ 2147483647 h 1258"/>
              <a:gd name="T8" fmla="*/ 0 w 478"/>
              <a:gd name="T9" fmla="*/ 2147483647 h 125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78"/>
              <a:gd name="T16" fmla="*/ 0 h 1258"/>
              <a:gd name="T17" fmla="*/ 478 w 478"/>
              <a:gd name="T18" fmla="*/ 1258 h 125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78" h="1258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B2B2B2"/>
              </a:gs>
            </a:gsLst>
            <a:lin ang="0" scaled="1"/>
          </a:gradFill>
          <a:ln w="9525">
            <a:solidFill>
              <a:srgbClr val="DDDDDD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6" name="Rectangle 23">
            <a:extLst>
              <a:ext uri="{FF2B5EF4-FFF2-40B4-BE49-F238E27FC236}">
                <a16:creationId xmlns:a16="http://schemas.microsoft.com/office/drawing/2014/main" id="{F7C1C383-CE46-7C44-B7F2-94606E877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5356" y="4117402"/>
            <a:ext cx="1296987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7" name="Rectangle 24">
            <a:extLst>
              <a:ext uri="{FF2B5EF4-FFF2-40B4-BE49-F238E27FC236}">
                <a16:creationId xmlns:a16="http://schemas.microsoft.com/office/drawing/2014/main" id="{FD8D123C-B8FD-A64F-9AD3-86943A5D55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7256" y="4171377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A30BEE8C-0165-984E-888C-91DC647B6A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6781" y="49317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79" name="Text Box 26">
            <a:extLst>
              <a:ext uri="{FF2B5EF4-FFF2-40B4-BE49-F238E27FC236}">
                <a16:creationId xmlns:a16="http://schemas.microsoft.com/office/drawing/2014/main" id="{4E5CE7E7-BE20-B242-B8AA-2C5D47992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49143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80" name="Line 27">
            <a:extLst>
              <a:ext uri="{FF2B5EF4-FFF2-40B4-BE49-F238E27FC236}">
                <a16:creationId xmlns:a16="http://schemas.microsoft.com/office/drawing/2014/main" id="{9AB6E7C8-3093-D94D-9D3B-10F5749B7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718" y="525246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1" name="Line 28">
            <a:extLst>
              <a:ext uri="{FF2B5EF4-FFF2-40B4-BE49-F238E27FC236}">
                <a16:creationId xmlns:a16="http://schemas.microsoft.com/office/drawing/2014/main" id="{2F4C67B7-677F-C84F-B3B7-01AAFB2AD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56202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" name="Line 29">
            <a:extLst>
              <a:ext uri="{FF2B5EF4-FFF2-40B4-BE49-F238E27FC236}">
                <a16:creationId xmlns:a16="http://schemas.microsoft.com/office/drawing/2014/main" id="{3E1AB729-CEED-FF4B-AB94-DA2863E62F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0431" y="5847777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3" name="Text Box 26">
            <a:extLst>
              <a:ext uri="{FF2B5EF4-FFF2-40B4-BE49-F238E27FC236}">
                <a16:creationId xmlns:a16="http://schemas.microsoft.com/office/drawing/2014/main" id="{B3BC3B01-336B-B648-9417-1795AE45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843" y="41618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84" name="Text Box 26">
            <a:extLst>
              <a:ext uri="{FF2B5EF4-FFF2-40B4-BE49-F238E27FC236}">
                <a16:creationId xmlns:a16="http://schemas.microsoft.com/office/drawing/2014/main" id="{DC97EC39-5ADE-8D46-9FEE-DBDD51FDB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393" y="58192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85" name="Text Box 26">
            <a:extLst>
              <a:ext uri="{FF2B5EF4-FFF2-40B4-BE49-F238E27FC236}">
                <a16:creationId xmlns:a16="http://schemas.microsoft.com/office/drawing/2014/main" id="{8C832346-4F39-4844-8091-F736554D8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3443" y="55334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86" name="Text Box 26">
            <a:extLst>
              <a:ext uri="{FF2B5EF4-FFF2-40B4-BE49-F238E27FC236}">
                <a16:creationId xmlns:a16="http://schemas.microsoft.com/office/drawing/2014/main" id="{68FADC82-2C08-DB43-951D-4FB06FD5E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918" y="52381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87" name="Oval 57">
            <a:extLst>
              <a:ext uri="{FF2B5EF4-FFF2-40B4-BE49-F238E27FC236}">
                <a16:creationId xmlns:a16="http://schemas.microsoft.com/office/drawing/2014/main" id="{FBC4E611-49B5-5546-8E93-C03CEF4C0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193" y="4436489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88" name="Group 58">
            <a:extLst>
              <a:ext uri="{FF2B5EF4-FFF2-40B4-BE49-F238E27FC236}">
                <a16:creationId xmlns:a16="http://schemas.microsoft.com/office/drawing/2014/main" id="{BDB7A80F-EA2D-2740-83B7-DE5AFE13D157}"/>
              </a:ext>
            </a:extLst>
          </p:cNvPr>
          <p:cNvGrpSpPr>
            <a:grpSpLocks/>
          </p:cNvGrpSpPr>
          <p:nvPr/>
        </p:nvGrpSpPr>
        <p:grpSpPr bwMode="auto">
          <a:xfrm>
            <a:off x="3889843" y="4796852"/>
            <a:ext cx="546100" cy="225425"/>
            <a:chOff x="1287" y="2524"/>
            <a:chExt cx="260" cy="100"/>
          </a:xfrm>
        </p:grpSpPr>
        <p:sp>
          <p:nvSpPr>
            <p:cNvPr id="89" name="Rectangle 59">
              <a:extLst>
                <a:ext uri="{FF2B5EF4-FFF2-40B4-BE49-F238E27FC236}">
                  <a16:creationId xmlns:a16="http://schemas.microsoft.com/office/drawing/2014/main" id="{DE66C40C-3B9D-EF46-85B9-52614CA50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0" name="Rectangle 60">
              <a:extLst>
                <a:ext uri="{FF2B5EF4-FFF2-40B4-BE49-F238E27FC236}">
                  <a16:creationId xmlns:a16="http://schemas.microsoft.com/office/drawing/2014/main" id="{BB035EC9-3E84-A147-B1F1-334CDBA3D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1" name="Rectangle 61">
              <a:extLst>
                <a:ext uri="{FF2B5EF4-FFF2-40B4-BE49-F238E27FC236}">
                  <a16:creationId xmlns:a16="http://schemas.microsoft.com/office/drawing/2014/main" id="{A4F869EE-C3F1-524C-9E52-D9CF58C69B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2" name="Rectangle 62">
              <a:extLst>
                <a:ext uri="{FF2B5EF4-FFF2-40B4-BE49-F238E27FC236}">
                  <a16:creationId xmlns:a16="http://schemas.microsoft.com/office/drawing/2014/main" id="{58E3BF21-8802-5F4C-9E24-B71F07259B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93" name="Rectangle 23">
            <a:extLst>
              <a:ext uri="{FF2B5EF4-FFF2-40B4-BE49-F238E27FC236}">
                <a16:creationId xmlns:a16="http://schemas.microsoft.com/office/drawing/2014/main" id="{EA6D85FB-86B2-B745-ADFD-3765EC14F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7718" y="4088827"/>
            <a:ext cx="1296988" cy="1981200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4" name="Rectangle 24">
            <a:extLst>
              <a:ext uri="{FF2B5EF4-FFF2-40B4-BE49-F238E27FC236}">
                <a16:creationId xmlns:a16="http://schemas.microsoft.com/office/drawing/2014/main" id="{A1355835-1546-1740-B9B8-CC9141EB37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9618" y="4142802"/>
            <a:ext cx="1273175" cy="19796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5" name="Line 25">
            <a:extLst>
              <a:ext uri="{FF2B5EF4-FFF2-40B4-BE49-F238E27FC236}">
                <a16:creationId xmlns:a16="http://schemas.microsoft.com/office/drawing/2014/main" id="{22344C4F-F96A-944B-9A5E-6962A9AC2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9143" y="4903214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6" name="Text Box 26">
            <a:extLst>
              <a:ext uri="{FF2B5EF4-FFF2-40B4-BE49-F238E27FC236}">
                <a16:creationId xmlns:a16="http://schemas.microsoft.com/office/drawing/2014/main" id="{93E8ABA8-42C2-C44C-8972-76E2C7AD8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488575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transport</a:t>
            </a:r>
          </a:p>
        </p:txBody>
      </p:sp>
      <p:sp>
        <p:nvSpPr>
          <p:cNvPr id="97" name="Line 27">
            <a:extLst>
              <a:ext uri="{FF2B5EF4-FFF2-40B4-BE49-F238E27FC236}">
                <a16:creationId xmlns:a16="http://schemas.microsoft.com/office/drawing/2014/main" id="{4C22E15D-78C1-E143-93B3-4A31B8A2541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7081" y="5223889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8" name="Line 28">
            <a:extLst>
              <a:ext uri="{FF2B5EF4-FFF2-40B4-BE49-F238E27FC236}">
                <a16:creationId xmlns:a16="http://schemas.microsoft.com/office/drawing/2014/main" id="{5648F986-3546-E545-A6F7-3CF9C2DDA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53345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99" name="Line 29">
            <a:extLst>
              <a:ext uri="{FF2B5EF4-FFF2-40B4-BE49-F238E27FC236}">
                <a16:creationId xmlns:a16="http://schemas.microsoft.com/office/drawing/2014/main" id="{55B6D46E-D326-D64F-A181-AB7274FEB6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172793" y="5819202"/>
            <a:ext cx="1263650" cy="317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00" name="Text Box 26">
            <a:extLst>
              <a:ext uri="{FF2B5EF4-FFF2-40B4-BE49-F238E27FC236}">
                <a16:creationId xmlns:a16="http://schemas.microsoft.com/office/drawing/2014/main" id="{704444CB-075A-0948-9F82-6F49A25E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1206" y="41332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application</a:t>
            </a:r>
          </a:p>
        </p:txBody>
      </p:sp>
      <p:sp>
        <p:nvSpPr>
          <p:cNvPr id="101" name="Text Box 26">
            <a:extLst>
              <a:ext uri="{FF2B5EF4-FFF2-40B4-BE49-F238E27FC236}">
                <a16:creationId xmlns:a16="http://schemas.microsoft.com/office/drawing/2014/main" id="{40B8469F-1FF4-FE40-9A71-D5EC33D37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6756" y="579062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physical</a:t>
            </a:r>
          </a:p>
        </p:txBody>
      </p:sp>
      <p:sp>
        <p:nvSpPr>
          <p:cNvPr id="102" name="Text Box 26">
            <a:extLst>
              <a:ext uri="{FF2B5EF4-FFF2-40B4-BE49-F238E27FC236}">
                <a16:creationId xmlns:a16="http://schemas.microsoft.com/office/drawing/2014/main" id="{713E03C4-58F2-5D42-92BD-0578A2D33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5806" y="5504877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link</a:t>
            </a:r>
          </a:p>
        </p:txBody>
      </p:sp>
      <p:sp>
        <p:nvSpPr>
          <p:cNvPr id="103" name="Text Box 26">
            <a:extLst>
              <a:ext uri="{FF2B5EF4-FFF2-40B4-BE49-F238E27FC236}">
                <a16:creationId xmlns:a16="http://schemas.microsoft.com/office/drawing/2014/main" id="{76001FF3-4EB3-9E44-B006-298749345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6281" y="5209602"/>
            <a:ext cx="1317625" cy="32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Tahoma" panose="020B0604030504040204" pitchFamily="34" charset="0"/>
                <a:ea typeface="ＭＳ Ｐゴシック" panose="020B0600070205080204" pitchFamily="34" charset="-128"/>
                <a:cs typeface="+mn-cs"/>
              </a:rPr>
              <a:t>network</a:t>
            </a:r>
          </a:p>
        </p:txBody>
      </p:sp>
      <p:sp>
        <p:nvSpPr>
          <p:cNvPr id="104" name="Oval 78">
            <a:extLst>
              <a:ext uri="{FF2B5EF4-FFF2-40B4-BE49-F238E27FC236}">
                <a16:creationId xmlns:a16="http://schemas.microsoft.com/office/drawing/2014/main" id="{8A13F36B-8768-0745-9E90-83E8FC5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556" y="4407914"/>
            <a:ext cx="990600" cy="304800"/>
          </a:xfrm>
          <a:prstGeom prst="ellipse">
            <a:avLst/>
          </a:prstGeom>
          <a:solidFill>
            <a:srgbClr val="CC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process</a:t>
            </a:r>
          </a:p>
        </p:txBody>
      </p:sp>
      <p:grpSp>
        <p:nvGrpSpPr>
          <p:cNvPr id="105" name="Group 79">
            <a:extLst>
              <a:ext uri="{FF2B5EF4-FFF2-40B4-BE49-F238E27FC236}">
                <a16:creationId xmlns:a16="http://schemas.microsoft.com/office/drawing/2014/main" id="{535443B2-390F-4D43-AFF5-FF5F8E34F3A9}"/>
              </a:ext>
            </a:extLst>
          </p:cNvPr>
          <p:cNvGrpSpPr>
            <a:grpSpLocks/>
          </p:cNvGrpSpPr>
          <p:nvPr/>
        </p:nvGrpSpPr>
        <p:grpSpPr bwMode="auto">
          <a:xfrm>
            <a:off x="7552206" y="4768277"/>
            <a:ext cx="546100" cy="225425"/>
            <a:chOff x="1287" y="2524"/>
            <a:chExt cx="260" cy="100"/>
          </a:xfrm>
        </p:grpSpPr>
        <p:sp>
          <p:nvSpPr>
            <p:cNvPr id="106" name="Rectangle 80">
              <a:extLst>
                <a:ext uri="{FF2B5EF4-FFF2-40B4-BE49-F238E27FC236}">
                  <a16:creationId xmlns:a16="http://schemas.microsoft.com/office/drawing/2014/main" id="{160B4F41-7E38-6E47-B7F6-C6AA76DC2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7" y="2524"/>
              <a:ext cx="260" cy="100"/>
            </a:xfrm>
            <a:prstGeom prst="rect">
              <a:avLst/>
            </a:prstGeom>
            <a:solidFill>
              <a:srgbClr val="C96B72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7" name="Rectangle 81">
              <a:extLst>
                <a:ext uri="{FF2B5EF4-FFF2-40B4-BE49-F238E27FC236}">
                  <a16:creationId xmlns:a16="http://schemas.microsoft.com/office/drawing/2014/main" id="{28B3876F-4677-0D4D-AF89-6E06B2B3C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2537"/>
              <a:ext cx="156" cy="76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8" name="Rectangle 82">
              <a:extLst>
                <a:ext uri="{FF2B5EF4-FFF2-40B4-BE49-F238E27FC236}">
                  <a16:creationId xmlns:a16="http://schemas.microsoft.com/office/drawing/2014/main" id="{51611D2E-921B-804E-9775-6922F75F41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3" y="2582"/>
              <a:ext cx="27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109" name="Rectangle 83">
              <a:extLst>
                <a:ext uri="{FF2B5EF4-FFF2-40B4-BE49-F238E27FC236}">
                  <a16:creationId xmlns:a16="http://schemas.microsoft.com/office/drawing/2014/main" id="{CBFB6CF2-1A50-F741-BAE7-97F8AF134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8" y="2583"/>
              <a:ext cx="26" cy="27"/>
            </a:xfrm>
            <a:prstGeom prst="rect">
              <a:avLst/>
            </a:prstGeom>
            <a:solidFill>
              <a:srgbClr val="C0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SzPct val="85000"/>
                <a:buFont typeface="ZapfDingbats" charset="2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110" name="Line 88">
            <a:extLst>
              <a:ext uri="{FF2B5EF4-FFF2-40B4-BE49-F238E27FC236}">
                <a16:creationId xmlns:a16="http://schemas.microsoft.com/office/drawing/2014/main" id="{EAAA0F7C-765D-CD49-B290-164DB9D3A1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61831" y="4539677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1" name="Line 89">
            <a:extLst>
              <a:ext uri="{FF2B5EF4-FFF2-40B4-BE49-F238E27FC236}">
                <a16:creationId xmlns:a16="http://schemas.microsoft.com/office/drawing/2014/main" id="{D2CD81D4-6282-5749-AF3E-B0E55816C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7256" y="4965127"/>
            <a:ext cx="0" cy="10223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2" name="Line 90">
            <a:extLst>
              <a:ext uri="{FF2B5EF4-FFF2-40B4-BE49-F238E27FC236}">
                <a16:creationId xmlns:a16="http://schemas.microsoft.com/office/drawing/2014/main" id="{86899CB5-FD7D-A644-9755-2DA9E5F4AA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1068" y="5465189"/>
            <a:ext cx="609600" cy="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3" name="Text Box 56">
            <a:extLst>
              <a:ext uri="{FF2B5EF4-FFF2-40B4-BE49-F238E27FC236}">
                <a16:creationId xmlns:a16="http://schemas.microsoft.com/office/drawing/2014/main" id="{2CFC877C-1B09-8849-95D0-2EBA259C9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968" y="4220589"/>
            <a:ext cx="917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charset="2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t>socket</a:t>
            </a:r>
          </a:p>
        </p:txBody>
      </p:sp>
      <p:sp>
        <p:nvSpPr>
          <p:cNvPr id="114" name="Line 92">
            <a:extLst>
              <a:ext uri="{FF2B5EF4-FFF2-40B4-BE49-F238E27FC236}">
                <a16:creationId xmlns:a16="http://schemas.microsoft.com/office/drawing/2014/main" id="{F5883250-9436-014C-B8FA-7F184F4516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28018" y="4420614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115" name="Line 93">
            <a:extLst>
              <a:ext uri="{FF2B5EF4-FFF2-40B4-BE49-F238E27FC236}">
                <a16:creationId xmlns:a16="http://schemas.microsoft.com/office/drawing/2014/main" id="{F83582A8-D082-E24D-9637-B677A079F01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463181" y="4409502"/>
            <a:ext cx="968375" cy="4349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85000"/>
              <a:buFont typeface="ZapfDingbats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116" name="Group 96">
            <a:extLst>
              <a:ext uri="{FF2B5EF4-FFF2-40B4-BE49-F238E27FC236}">
                <a16:creationId xmlns:a16="http://schemas.microsoft.com/office/drawing/2014/main" id="{A4EC689D-3AE5-AC42-8E9A-D41B31DF26A0}"/>
              </a:ext>
            </a:extLst>
          </p:cNvPr>
          <p:cNvGrpSpPr>
            <a:grpSpLocks/>
          </p:cNvGrpSpPr>
          <p:nvPr/>
        </p:nvGrpSpPr>
        <p:grpSpPr bwMode="auto">
          <a:xfrm>
            <a:off x="2318218" y="5474714"/>
            <a:ext cx="719138" cy="773113"/>
            <a:chOff x="-44" y="1473"/>
            <a:chExt cx="981" cy="1105"/>
          </a:xfrm>
        </p:grpSpPr>
        <p:pic>
          <p:nvPicPr>
            <p:cNvPr id="117" name="Picture 97" descr="desktop_computer_stylized_medium">
              <a:extLst>
                <a:ext uri="{FF2B5EF4-FFF2-40B4-BE49-F238E27FC236}">
                  <a16:creationId xmlns:a16="http://schemas.microsoft.com/office/drawing/2014/main" id="{4EAFAA9B-1FE4-8048-AEF5-4600C1CB3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8" name="Freeform 98">
              <a:extLst>
                <a:ext uri="{FF2B5EF4-FFF2-40B4-BE49-F238E27FC236}">
                  <a16:creationId xmlns:a16="http://schemas.microsoft.com/office/drawing/2014/main" id="{88B1BD01-DE89-6A4D-A050-0D8D405A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grpSp>
        <p:nvGrpSpPr>
          <p:cNvPr id="119" name="Group 99">
            <a:extLst>
              <a:ext uri="{FF2B5EF4-FFF2-40B4-BE49-F238E27FC236}">
                <a16:creationId xmlns:a16="http://schemas.microsoft.com/office/drawing/2014/main" id="{13D0F484-888E-5342-9E3B-6B702B522B8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9014293" y="5669977"/>
            <a:ext cx="719138" cy="773112"/>
            <a:chOff x="-44" y="1473"/>
            <a:chExt cx="981" cy="1105"/>
          </a:xfrm>
        </p:grpSpPr>
        <p:pic>
          <p:nvPicPr>
            <p:cNvPr id="120" name="Picture 100" descr="desktop_computer_stylized_medium">
              <a:extLst>
                <a:ext uri="{FF2B5EF4-FFF2-40B4-BE49-F238E27FC236}">
                  <a16:creationId xmlns:a16="http://schemas.microsoft.com/office/drawing/2014/main" id="{A3C739BC-E497-6E4F-8AF0-1E359C6228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34D4BA65-175D-534B-96CE-35055DA62B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24164 w 356"/>
                <a:gd name="T3" fmla="*/ 1678 h 368"/>
                <a:gd name="T4" fmla="*/ 28666 w 356"/>
                <a:gd name="T5" fmla="*/ 34959 h 368"/>
                <a:gd name="T6" fmla="*/ 6318 w 356"/>
                <a:gd name="T7" fmla="*/ 43721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3333CC"/>
                </a:buClr>
                <a:buSzPct val="85000"/>
                <a:buFont typeface="ZapfDingbats" charset="2"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4F8ECF08-A4D3-AC44-87C7-BD50757B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 Layer: 2-</a:t>
            </a:r>
            <a:fld id="{C4204591-24BD-A542-B9D5-F8D8A88D2FEE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50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9967480022634C8FBEBB24F7EDF5A5" ma:contentTypeVersion="4" ma:contentTypeDescription="Create a new document." ma:contentTypeScope="" ma:versionID="ff528db06983ea591edb42719d90bb8f">
  <xsd:schema xmlns:xsd="http://www.w3.org/2001/XMLSchema" xmlns:xs="http://www.w3.org/2001/XMLSchema" xmlns:p="http://schemas.microsoft.com/office/2006/metadata/properties" xmlns:ns2="612c33fe-cb78-4e18-a12b-6e9e5acf2a90" targetNamespace="http://schemas.microsoft.com/office/2006/metadata/properties" ma:root="true" ma:fieldsID="ed9c2169de57cd06ad5a2a3d1b1b6d36" ns2:_="">
    <xsd:import namespace="612c33fe-cb78-4e18-a12b-6e9e5acf2a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2c33fe-cb78-4e18-a12b-6e9e5acf2a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574FE4F-E0B3-45A2-957C-64C1C88D77B0}"/>
</file>

<file path=customXml/itemProps2.xml><?xml version="1.0" encoding="utf-8"?>
<ds:datastoreItem xmlns:ds="http://schemas.openxmlformats.org/officeDocument/2006/customXml" ds:itemID="{4BFB05BA-D184-4BA3-BFBD-5A1E48AB97AC}"/>
</file>

<file path=customXml/itemProps3.xml><?xml version="1.0" encoding="utf-8"?>
<ds:datastoreItem xmlns:ds="http://schemas.openxmlformats.org/officeDocument/2006/customXml" ds:itemID="{74967A6C-5BBF-4B8C-8893-3CD4CA06DE6F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19575</TotalTime>
  <Words>3519</Words>
  <Application>Microsoft Office PowerPoint</Application>
  <PresentationFormat>Widescreen</PresentationFormat>
  <Paragraphs>870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MS PGothic</vt:lpstr>
      <vt:lpstr>MS PGothic</vt:lpstr>
      <vt:lpstr>Arial</vt:lpstr>
      <vt:lpstr>Calibri</vt:lpstr>
      <vt:lpstr>Calibri Light</vt:lpstr>
      <vt:lpstr>Comic Sans MS</vt:lpstr>
      <vt:lpstr>Courier</vt:lpstr>
      <vt:lpstr>Courier New</vt:lpstr>
      <vt:lpstr>Tahoma</vt:lpstr>
      <vt:lpstr>Times New Roman</vt:lpstr>
      <vt:lpstr>Wingdings</vt:lpstr>
      <vt:lpstr>ZapfDingbats</vt:lpstr>
      <vt:lpstr>Office Theme</vt:lpstr>
      <vt:lpstr>1_Office Theme</vt:lpstr>
      <vt:lpstr>3_Office Theme</vt:lpstr>
      <vt:lpstr>PowerPoint Presentation</vt:lpstr>
      <vt:lpstr>Application layer: overview</vt:lpstr>
      <vt:lpstr>Application layer: overview</vt:lpstr>
      <vt:lpstr>Some network apps</vt:lpstr>
      <vt:lpstr>Creating a network app</vt:lpstr>
      <vt:lpstr>Client-server paradigm</vt:lpstr>
      <vt:lpstr>Peer-peer architecture</vt:lpstr>
      <vt:lpstr>Processes communicating</vt:lpstr>
      <vt:lpstr>Sockets</vt:lpstr>
      <vt:lpstr>Addressing processes</vt:lpstr>
      <vt:lpstr>An application-layer protocol defines:</vt:lpstr>
      <vt:lpstr>What transport service does an app need?</vt:lpstr>
      <vt:lpstr>Transport service requirements: common apps</vt:lpstr>
      <vt:lpstr>Internet transport protocols services</vt:lpstr>
      <vt:lpstr>Internet applications, and transport protocols</vt:lpstr>
      <vt:lpstr>Securing TCP</vt:lpstr>
      <vt:lpstr>Application layer: overview</vt:lpstr>
      <vt:lpstr>Web and HTTP</vt:lpstr>
      <vt:lpstr>HTTP overview</vt:lpstr>
      <vt:lpstr>HTTP overview (continued)</vt:lpstr>
      <vt:lpstr>HTTP connections: two types</vt:lpstr>
      <vt:lpstr>Non-persistent HTTP: example</vt:lpstr>
      <vt:lpstr>Non-persistent HTTP: example (cont.)</vt:lpstr>
      <vt:lpstr>Non-persistent HTTP: response time</vt:lpstr>
      <vt:lpstr>Persistent HTTP (HTTP 1.1)</vt:lpstr>
      <vt:lpstr>HTTP request message</vt:lpstr>
      <vt:lpstr>HTTP request message: general format</vt:lpstr>
      <vt:lpstr>Other HTTP request messages</vt:lpstr>
      <vt:lpstr>HTTP response message</vt:lpstr>
      <vt:lpstr>HTTP response status codes</vt:lpstr>
      <vt:lpstr>Trying out HTTP (client side) for yourself</vt:lpstr>
      <vt:lpstr>Maintaining user/server state: cookies</vt:lpstr>
      <vt:lpstr>Maintaining user/server state: cookies</vt:lpstr>
      <vt:lpstr>Maintaining user/server state: cookies</vt:lpstr>
      <vt:lpstr>HTTP cookies: comments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 caches</vt:lpstr>
      <vt:lpstr>Web caches (aka proxy servers)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Kurose</dc:creator>
  <cp:lastModifiedBy>HP</cp:lastModifiedBy>
  <cp:revision>326</cp:revision>
  <dcterms:created xsi:type="dcterms:W3CDTF">2020-01-18T07:24:59Z</dcterms:created>
  <dcterms:modified xsi:type="dcterms:W3CDTF">2024-09-19T05:28:45Z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0x0101008E9967480022634C8FBEBB24F7EDF5A5</vt:lpwstr>
  </property>
</Properties>
</file>